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5" r:id="rId5"/>
    <p:sldId id="266" r:id="rId6"/>
    <p:sldId id="267" r:id="rId7"/>
    <p:sldId id="268" r:id="rId8"/>
    <p:sldId id="269" r:id="rId9"/>
    <p:sldId id="260" r:id="rId10"/>
    <p:sldId id="270" r:id="rId11"/>
    <p:sldId id="271" r:id="rId12"/>
    <p:sldId id="272" r:id="rId13"/>
    <p:sldId id="273" r:id="rId14"/>
    <p:sldId id="274" r:id="rId15"/>
    <p:sldId id="261" r:id="rId16"/>
    <p:sldId id="275" r:id="rId17"/>
    <p:sldId id="276" r:id="rId18"/>
    <p:sldId id="277" r:id="rId19"/>
    <p:sldId id="262" r:id="rId20"/>
    <p:sldId id="286" r:id="rId21"/>
    <p:sldId id="287" r:id="rId22"/>
    <p:sldId id="288" r:id="rId23"/>
    <p:sldId id="263" r:id="rId24"/>
    <p:sldId id="281" r:id="rId25"/>
    <p:sldId id="282" r:id="rId26"/>
    <p:sldId id="283" r:id="rId27"/>
    <p:sldId id="284" r:id="rId28"/>
    <p:sldId id="264" r:id="rId29"/>
    <p:sldId id="285" r:id="rId30"/>
    <p:sldId id="28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24B"/>
    <a:srgbClr val="94C5C1"/>
    <a:srgbClr val="F1E7CC"/>
    <a:srgbClr val="7A7067"/>
    <a:srgbClr val="F6F5E1"/>
    <a:srgbClr val="F1E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84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44B8C-AC61-423A-AE2E-3DBED97D6276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CB414-6F4D-4C76-BB19-8F0DAFB82A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95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64968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99500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65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35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705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38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_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017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354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216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343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82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out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1423642" y="561569"/>
            <a:ext cx="76503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442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12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2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5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0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63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95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5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020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1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F684F-0B4B-4730-BD3F-44FA4C52A2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C3E1A-7119-4CE5-97B8-29C23295B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10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 rot="657252">
            <a:off x="4032074" y="3354819"/>
            <a:ext cx="528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6D625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点击此处添加论文标题</a:t>
            </a: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 rot="720789">
            <a:off x="5473023" y="4284193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9504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答辩人：向天歌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 rot="771057">
            <a:off x="5465956" y="4857571"/>
            <a:ext cx="256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9504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指导老师：趣你的</a:t>
            </a:r>
            <a:r>
              <a:rPr lang="en-US" altLang="zh-CN" dirty="0">
                <a:solidFill>
                  <a:srgbClr val="59504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endParaRPr lang="zh-CN" altLang="en-US" dirty="0">
              <a:solidFill>
                <a:srgbClr val="59504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57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2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779204" y="1750297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75%</a:t>
            </a:r>
            <a:endParaRPr lang="en-GB" sz="3600" b="1" dirty="0">
              <a:solidFill>
                <a:schemeClr val="accent1"/>
              </a:solidFill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743393" y="196209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201</a:t>
            </a:r>
            <a:r>
              <a:rPr lang="en-US" altLang="zh-CN" sz="1400" dirty="0"/>
              <a:t>6</a:t>
            </a:r>
            <a:endParaRPr lang="en-GB" sz="1400" dirty="0"/>
          </a:p>
        </p:txBody>
      </p:sp>
      <p:cxnSp>
        <p:nvCxnSpPr>
          <p:cNvPr id="45" name="出自【趣你的PPT】(微信:qunideppt)：最优质的PPT资源库"/>
          <p:cNvCxnSpPr/>
          <p:nvPr/>
        </p:nvCxnSpPr>
        <p:spPr>
          <a:xfrm>
            <a:off x="8875658" y="2335327"/>
            <a:ext cx="11281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/>
          <p:nvPr/>
        </p:nvSpPr>
        <p:spPr>
          <a:xfrm>
            <a:off x="8813329" y="2373674"/>
            <a:ext cx="1968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9556928" y="3410541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93%</a:t>
            </a:r>
            <a:endParaRPr lang="en-GB" sz="3600" b="1" dirty="0">
              <a:solidFill>
                <a:schemeClr val="accent2"/>
              </a:solidFill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0494223" y="3622339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201</a:t>
            </a:r>
            <a:r>
              <a:rPr lang="en-US" altLang="zh-CN" sz="1400" dirty="0"/>
              <a:t>7</a:t>
            </a:r>
            <a:endParaRPr lang="en-GB" sz="1400" dirty="0"/>
          </a:p>
        </p:txBody>
      </p:sp>
      <p:cxnSp>
        <p:nvCxnSpPr>
          <p:cNvPr id="49" name="出自【趣你的PPT】(微信:qunideppt)：最优质的PPT资源库"/>
          <p:cNvCxnSpPr/>
          <p:nvPr/>
        </p:nvCxnSpPr>
        <p:spPr>
          <a:xfrm>
            <a:off x="9653382" y="3995571"/>
            <a:ext cx="11281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出自【趣你的PPT】(微信:qunideppt)：最优质的PPT资源库"/>
          <p:cNvSpPr/>
          <p:nvPr/>
        </p:nvSpPr>
        <p:spPr>
          <a:xfrm>
            <a:off x="9556928" y="4015573"/>
            <a:ext cx="1864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 flipH="1">
            <a:off x="2465508" y="1932857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62%</a:t>
            </a:r>
            <a:endParaRPr lang="en-GB" sz="3600" b="1" dirty="0">
              <a:solidFill>
                <a:schemeClr val="accent2"/>
              </a:solidFill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 flipH="1">
            <a:off x="1807020" y="214465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201</a:t>
            </a:r>
            <a:r>
              <a:rPr lang="en-US" altLang="zh-CN" sz="1400" dirty="0"/>
              <a:t>5</a:t>
            </a:r>
            <a:endParaRPr lang="en-GB" sz="1400" dirty="0"/>
          </a:p>
        </p:txBody>
      </p:sp>
      <p:cxnSp>
        <p:nvCxnSpPr>
          <p:cNvPr id="53" name="出自【趣你的PPT】(微信:qunideppt)：最优质的PPT资源库"/>
          <p:cNvCxnSpPr/>
          <p:nvPr/>
        </p:nvCxnSpPr>
        <p:spPr>
          <a:xfrm flipH="1">
            <a:off x="2204299" y="2517887"/>
            <a:ext cx="1128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出自【趣你的PPT】(微信:qunideppt)：最优质的PPT资源库"/>
          <p:cNvSpPr/>
          <p:nvPr/>
        </p:nvSpPr>
        <p:spPr>
          <a:xfrm>
            <a:off x="725406" y="2554410"/>
            <a:ext cx="2700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 flipH="1">
            <a:off x="1720029" y="359233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56%</a:t>
            </a:r>
            <a:endParaRPr lang="en-GB" sz="3600" b="1" dirty="0">
              <a:solidFill>
                <a:schemeClr val="accent1"/>
              </a:solidFill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 flipH="1">
            <a:off x="1061540" y="3804128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201</a:t>
            </a:r>
            <a:r>
              <a:rPr lang="en-US" altLang="zh-CN" sz="1400" dirty="0"/>
              <a:t>4</a:t>
            </a:r>
            <a:endParaRPr lang="en-GB" sz="1400" dirty="0"/>
          </a:p>
        </p:txBody>
      </p:sp>
      <p:cxnSp>
        <p:nvCxnSpPr>
          <p:cNvPr id="57" name="出自【趣你的PPT】(微信:qunideppt)：最优质的PPT资源库"/>
          <p:cNvCxnSpPr/>
          <p:nvPr/>
        </p:nvCxnSpPr>
        <p:spPr>
          <a:xfrm flipH="1">
            <a:off x="1458818" y="4177360"/>
            <a:ext cx="11281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出自【趣你的PPT】(微信:qunideppt)：最优质的PPT资源库"/>
          <p:cNvSpPr/>
          <p:nvPr/>
        </p:nvSpPr>
        <p:spPr>
          <a:xfrm>
            <a:off x="755201" y="4200241"/>
            <a:ext cx="19112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 rot="10343435">
            <a:off x="5787508" y="2765796"/>
            <a:ext cx="2047327" cy="1892777"/>
          </a:xfrm>
          <a:custGeom>
            <a:avLst/>
            <a:gdLst/>
            <a:ahLst/>
            <a:cxnLst/>
            <a:rect l="l" t="t" r="r" b="b"/>
            <a:pathLst>
              <a:path w="5141341" h="5055454">
                <a:moveTo>
                  <a:pt x="4266139" y="0"/>
                </a:moveTo>
                <a:lnTo>
                  <a:pt x="5141341" y="839651"/>
                </a:lnTo>
                <a:cubicBezTo>
                  <a:pt x="4913270" y="1480691"/>
                  <a:pt x="4731076" y="2140225"/>
                  <a:pt x="4392488" y="2855214"/>
                </a:cubicBezTo>
                <a:cubicBezTo>
                  <a:pt x="3881044" y="4068165"/>
                  <a:pt x="3533182" y="4973967"/>
                  <a:pt x="2196244" y="5051458"/>
                </a:cubicBezTo>
                <a:cubicBezTo>
                  <a:pt x="859306" y="5128949"/>
                  <a:pt x="0" y="4068166"/>
                  <a:pt x="0" y="2855214"/>
                </a:cubicBezTo>
                <a:cubicBezTo>
                  <a:pt x="0" y="1642262"/>
                  <a:pt x="1040596" y="1027385"/>
                  <a:pt x="2196244" y="658970"/>
                </a:cubicBezTo>
                <a:cubicBezTo>
                  <a:pt x="3023077" y="395380"/>
                  <a:pt x="3676191" y="223591"/>
                  <a:pt x="4266139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 rot="6787574">
            <a:off x="4613598" y="2526014"/>
            <a:ext cx="2047326" cy="1892777"/>
          </a:xfrm>
          <a:custGeom>
            <a:avLst/>
            <a:gdLst/>
            <a:ahLst/>
            <a:cxnLst/>
            <a:rect l="l" t="t" r="r" b="b"/>
            <a:pathLst>
              <a:path w="5141341" h="5055454">
                <a:moveTo>
                  <a:pt x="4266139" y="0"/>
                </a:moveTo>
                <a:lnTo>
                  <a:pt x="5141341" y="839651"/>
                </a:lnTo>
                <a:cubicBezTo>
                  <a:pt x="4913270" y="1480691"/>
                  <a:pt x="4731076" y="2140225"/>
                  <a:pt x="4392488" y="2855214"/>
                </a:cubicBezTo>
                <a:cubicBezTo>
                  <a:pt x="3881044" y="4068165"/>
                  <a:pt x="3533182" y="4973967"/>
                  <a:pt x="2196244" y="5051458"/>
                </a:cubicBezTo>
                <a:cubicBezTo>
                  <a:pt x="859306" y="5128949"/>
                  <a:pt x="0" y="4068166"/>
                  <a:pt x="0" y="2855214"/>
                </a:cubicBezTo>
                <a:cubicBezTo>
                  <a:pt x="0" y="1642262"/>
                  <a:pt x="1040596" y="1027385"/>
                  <a:pt x="2196244" y="658970"/>
                </a:cubicBezTo>
                <a:cubicBezTo>
                  <a:pt x="3023077" y="395380"/>
                  <a:pt x="3676191" y="223591"/>
                  <a:pt x="4266139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 rot="3472831">
            <a:off x="3691340" y="3244713"/>
            <a:ext cx="2047326" cy="1892777"/>
          </a:xfrm>
          <a:custGeom>
            <a:avLst/>
            <a:gdLst/>
            <a:ahLst/>
            <a:cxnLst/>
            <a:rect l="l" t="t" r="r" b="b"/>
            <a:pathLst>
              <a:path w="5141341" h="5055454">
                <a:moveTo>
                  <a:pt x="4266139" y="0"/>
                </a:moveTo>
                <a:lnTo>
                  <a:pt x="5141341" y="839651"/>
                </a:lnTo>
                <a:cubicBezTo>
                  <a:pt x="4913270" y="1480691"/>
                  <a:pt x="4731076" y="2140225"/>
                  <a:pt x="4392488" y="2855214"/>
                </a:cubicBezTo>
                <a:cubicBezTo>
                  <a:pt x="3881044" y="4068165"/>
                  <a:pt x="3533182" y="4973967"/>
                  <a:pt x="2196244" y="5051458"/>
                </a:cubicBezTo>
                <a:cubicBezTo>
                  <a:pt x="859306" y="5128949"/>
                  <a:pt x="0" y="4068166"/>
                  <a:pt x="0" y="2855214"/>
                </a:cubicBezTo>
                <a:cubicBezTo>
                  <a:pt x="0" y="1642262"/>
                  <a:pt x="1040596" y="1027385"/>
                  <a:pt x="2196244" y="658970"/>
                </a:cubicBezTo>
                <a:cubicBezTo>
                  <a:pt x="3023077" y="395380"/>
                  <a:pt x="3676191" y="223591"/>
                  <a:pt x="426613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rot="13192496">
            <a:off x="6247411" y="3146233"/>
            <a:ext cx="2409809" cy="2369553"/>
          </a:xfrm>
          <a:custGeom>
            <a:avLst/>
            <a:gdLst/>
            <a:ahLst/>
            <a:cxnLst/>
            <a:rect l="l" t="t" r="r" b="b"/>
            <a:pathLst>
              <a:path w="5141341" h="5055454">
                <a:moveTo>
                  <a:pt x="4266139" y="0"/>
                </a:moveTo>
                <a:lnTo>
                  <a:pt x="5141341" y="839651"/>
                </a:lnTo>
                <a:cubicBezTo>
                  <a:pt x="4913270" y="1480691"/>
                  <a:pt x="4731076" y="2140225"/>
                  <a:pt x="4392488" y="2855214"/>
                </a:cubicBezTo>
                <a:cubicBezTo>
                  <a:pt x="3881044" y="4068165"/>
                  <a:pt x="3533182" y="4973967"/>
                  <a:pt x="2196244" y="5051458"/>
                </a:cubicBezTo>
                <a:cubicBezTo>
                  <a:pt x="859306" y="5128949"/>
                  <a:pt x="0" y="4068166"/>
                  <a:pt x="0" y="2855214"/>
                </a:cubicBezTo>
                <a:cubicBezTo>
                  <a:pt x="0" y="1642262"/>
                  <a:pt x="1040596" y="1027385"/>
                  <a:pt x="2196244" y="658970"/>
                </a:cubicBezTo>
                <a:cubicBezTo>
                  <a:pt x="3023077" y="395380"/>
                  <a:pt x="3676191" y="223591"/>
                  <a:pt x="4266139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 rot="10111243">
            <a:off x="5520834" y="2156748"/>
            <a:ext cx="2409809" cy="2369553"/>
          </a:xfrm>
          <a:custGeom>
            <a:avLst/>
            <a:gdLst/>
            <a:ahLst/>
            <a:cxnLst/>
            <a:rect l="l" t="t" r="r" b="b"/>
            <a:pathLst>
              <a:path w="5141341" h="5055454">
                <a:moveTo>
                  <a:pt x="4266139" y="0"/>
                </a:moveTo>
                <a:lnTo>
                  <a:pt x="5141341" y="839651"/>
                </a:lnTo>
                <a:cubicBezTo>
                  <a:pt x="4913270" y="1480691"/>
                  <a:pt x="4731076" y="2140225"/>
                  <a:pt x="4392488" y="2855214"/>
                </a:cubicBezTo>
                <a:cubicBezTo>
                  <a:pt x="3881044" y="4068165"/>
                  <a:pt x="3533182" y="4973967"/>
                  <a:pt x="2196244" y="5051458"/>
                </a:cubicBezTo>
                <a:cubicBezTo>
                  <a:pt x="859306" y="5128949"/>
                  <a:pt x="0" y="4068166"/>
                  <a:pt x="0" y="2855214"/>
                </a:cubicBezTo>
                <a:cubicBezTo>
                  <a:pt x="0" y="1642262"/>
                  <a:pt x="1040596" y="1027385"/>
                  <a:pt x="2196244" y="658970"/>
                </a:cubicBezTo>
                <a:cubicBezTo>
                  <a:pt x="3023077" y="395380"/>
                  <a:pt x="3676191" y="223591"/>
                  <a:pt x="4266139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 rot="6430905">
            <a:off x="4075037" y="2009400"/>
            <a:ext cx="2409809" cy="2369553"/>
          </a:xfrm>
          <a:custGeom>
            <a:avLst/>
            <a:gdLst/>
            <a:ahLst/>
            <a:cxnLst/>
            <a:rect l="l" t="t" r="r" b="b"/>
            <a:pathLst>
              <a:path w="5141341" h="5055454">
                <a:moveTo>
                  <a:pt x="4266139" y="0"/>
                </a:moveTo>
                <a:lnTo>
                  <a:pt x="5141341" y="839651"/>
                </a:lnTo>
                <a:cubicBezTo>
                  <a:pt x="4913270" y="1480691"/>
                  <a:pt x="4731076" y="2140225"/>
                  <a:pt x="4392488" y="2855214"/>
                </a:cubicBezTo>
                <a:cubicBezTo>
                  <a:pt x="3881044" y="4068165"/>
                  <a:pt x="3533182" y="4973967"/>
                  <a:pt x="2196244" y="5051458"/>
                </a:cubicBezTo>
                <a:cubicBezTo>
                  <a:pt x="859306" y="5128949"/>
                  <a:pt x="0" y="4068166"/>
                  <a:pt x="0" y="2855214"/>
                </a:cubicBezTo>
                <a:cubicBezTo>
                  <a:pt x="0" y="1642262"/>
                  <a:pt x="1040596" y="1027385"/>
                  <a:pt x="2196244" y="658970"/>
                </a:cubicBezTo>
                <a:cubicBezTo>
                  <a:pt x="3023077" y="395380"/>
                  <a:pt x="3676191" y="223591"/>
                  <a:pt x="4266139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 rot="3031563">
            <a:off x="3212465" y="3241822"/>
            <a:ext cx="2409809" cy="2369553"/>
          </a:xfrm>
          <a:custGeom>
            <a:avLst/>
            <a:gdLst/>
            <a:ahLst/>
            <a:cxnLst/>
            <a:rect l="l" t="t" r="r" b="b"/>
            <a:pathLst>
              <a:path w="5141341" h="5055454">
                <a:moveTo>
                  <a:pt x="4266139" y="0"/>
                </a:moveTo>
                <a:lnTo>
                  <a:pt x="5141341" y="839651"/>
                </a:lnTo>
                <a:cubicBezTo>
                  <a:pt x="4913270" y="1480691"/>
                  <a:pt x="4731076" y="2140225"/>
                  <a:pt x="4392488" y="2855214"/>
                </a:cubicBezTo>
                <a:cubicBezTo>
                  <a:pt x="3881044" y="4068165"/>
                  <a:pt x="3533182" y="4973967"/>
                  <a:pt x="2196244" y="5051458"/>
                </a:cubicBezTo>
                <a:cubicBezTo>
                  <a:pt x="859306" y="5128949"/>
                  <a:pt x="0" y="4068166"/>
                  <a:pt x="0" y="2855214"/>
                </a:cubicBezTo>
                <a:cubicBezTo>
                  <a:pt x="0" y="1642262"/>
                  <a:pt x="1040596" y="1027385"/>
                  <a:pt x="2196244" y="658970"/>
                </a:cubicBezTo>
                <a:cubicBezTo>
                  <a:pt x="3023077" y="395380"/>
                  <a:pt x="3676191" y="223591"/>
                  <a:pt x="4266139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 rot="19870947">
            <a:off x="5749640" y="4265263"/>
            <a:ext cx="535836" cy="535835"/>
          </a:xfrm>
          <a:prstGeom prst="ellipse">
            <a:avLst/>
          </a:prstGeom>
          <a:solidFill>
            <a:schemeClr val="bg1"/>
          </a:solidFill>
          <a:ln w="295275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出自【趣你的PPT】(微信:qunideppt)：最优质的PPT资源库"/>
          <p:cNvSpPr>
            <a:spLocks/>
          </p:cNvSpPr>
          <p:nvPr/>
        </p:nvSpPr>
        <p:spPr bwMode="auto">
          <a:xfrm>
            <a:off x="4918729" y="2305947"/>
            <a:ext cx="384412" cy="38375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ym typeface="Gill Sans" charset="0"/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3999194" y="3841198"/>
            <a:ext cx="383755" cy="38441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69" name="Group 68出自【趣你的PPT】(微信:qunideppt)：最优质的PPT资源库出自【趣你的PPT】(微信:qunideppt)：最优质的PPT资源库"/>
          <p:cNvGrpSpPr/>
          <p:nvPr/>
        </p:nvGrpSpPr>
        <p:grpSpPr>
          <a:xfrm>
            <a:off x="6843607" y="2555079"/>
            <a:ext cx="384412" cy="323404"/>
            <a:chOff x="6843607" y="2395059"/>
            <a:chExt cx="384412" cy="323404"/>
          </a:xfrm>
        </p:grpSpPr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038" y="2479026"/>
              <a:ext cx="191550" cy="191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7925" y="2526913"/>
              <a:ext cx="53792" cy="537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3607" y="2395059"/>
              <a:ext cx="384412" cy="3234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3" name="Group 72出自【趣你的PPT】(微信:qunideppt)：最优质的PPT资源库出自【趣你的PPT】(微信:qunideppt)：最优质的PPT资源库"/>
          <p:cNvGrpSpPr/>
          <p:nvPr/>
        </p:nvGrpSpPr>
        <p:grpSpPr>
          <a:xfrm>
            <a:off x="7681436" y="3886825"/>
            <a:ext cx="383755" cy="383755"/>
            <a:chOff x="7681436" y="3726805"/>
            <a:chExt cx="383755" cy="383755"/>
          </a:xfrm>
        </p:grpSpPr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81436" y="3726805"/>
              <a:ext cx="383755" cy="3837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ym typeface="Gill Sans" charset="0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89675" y="3834388"/>
              <a:ext cx="167934" cy="1679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ym typeface="Gill Sans" charset="0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25098" y="3870467"/>
              <a:ext cx="96431" cy="964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ym typeface="Gill Sans" charset="0"/>
              </a:endParaRPr>
            </a:p>
          </p:txBody>
        </p:sp>
      </p:grpSp>
      <p:sp>
        <p:nvSpPr>
          <p:cNvPr id="77" name="出自【趣你的PPT】(微信:qunideppt)：最优质的PPT资源库"/>
          <p:cNvSpPr/>
          <p:nvPr/>
        </p:nvSpPr>
        <p:spPr>
          <a:xfrm>
            <a:off x="3089467" y="4322291"/>
            <a:ext cx="212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78" name="出自【趣你的PPT】(微信:qunideppt)：最优质的PPT资源库"/>
          <p:cNvSpPr/>
          <p:nvPr/>
        </p:nvSpPr>
        <p:spPr>
          <a:xfrm>
            <a:off x="4063743" y="2820301"/>
            <a:ext cx="212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>
            <a:off x="6095534" y="2961980"/>
            <a:ext cx="18078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>
            <a:off x="7054799" y="4287771"/>
            <a:ext cx="17369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重要理论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7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1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4170187" y="1943100"/>
            <a:ext cx="3607617" cy="3461056"/>
            <a:chOff x="3213765" y="1676400"/>
            <a:chExt cx="2480382" cy="2379616"/>
          </a:xfrm>
        </p:grpSpPr>
        <p:sp>
          <p:nvSpPr>
            <p:cNvPr id="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98855" y="2665970"/>
              <a:ext cx="1272765" cy="1269804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46556A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46556A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35778" y="1676400"/>
              <a:ext cx="965888" cy="970397"/>
            </a:xfrm>
            <a:custGeom>
              <a:avLst/>
              <a:gdLst>
                <a:gd name="T0" fmla="*/ 1495 w 1600"/>
                <a:gd name="T1" fmla="*/ 797 h 1606"/>
                <a:gd name="T2" fmla="*/ 1599 w 1600"/>
                <a:gd name="T3" fmla="*/ 717 h 1606"/>
                <a:gd name="T4" fmla="*/ 1465 w 1600"/>
                <a:gd name="T5" fmla="*/ 599 h 1606"/>
                <a:gd name="T6" fmla="*/ 1521 w 1600"/>
                <a:gd name="T7" fmla="*/ 449 h 1606"/>
                <a:gd name="T8" fmla="*/ 1355 w 1600"/>
                <a:gd name="T9" fmla="*/ 384 h 1606"/>
                <a:gd name="T10" fmla="*/ 1357 w 1600"/>
                <a:gd name="T11" fmla="*/ 224 h 1606"/>
                <a:gd name="T12" fmla="*/ 1179 w 1600"/>
                <a:gd name="T13" fmla="*/ 219 h 1606"/>
                <a:gd name="T14" fmla="*/ 1125 w 1600"/>
                <a:gd name="T15" fmla="*/ 68 h 1606"/>
                <a:gd name="T16" fmla="*/ 956 w 1600"/>
                <a:gd name="T17" fmla="*/ 125 h 1606"/>
                <a:gd name="T18" fmla="*/ 855 w 1600"/>
                <a:gd name="T19" fmla="*/ 1 h 1606"/>
                <a:gd name="T20" fmla="*/ 732 w 1600"/>
                <a:gd name="T21" fmla="*/ 3 h 1606"/>
                <a:gd name="T22" fmla="*/ 632 w 1600"/>
                <a:gd name="T23" fmla="*/ 128 h 1606"/>
                <a:gd name="T24" fmla="*/ 462 w 1600"/>
                <a:gd name="T25" fmla="*/ 74 h 1606"/>
                <a:gd name="T26" fmla="*/ 412 w 1600"/>
                <a:gd name="T27" fmla="*/ 226 h 1606"/>
                <a:gd name="T28" fmla="*/ 234 w 1600"/>
                <a:gd name="T29" fmla="*/ 234 h 1606"/>
                <a:gd name="T30" fmla="*/ 238 w 1600"/>
                <a:gd name="T31" fmla="*/ 394 h 1606"/>
                <a:gd name="T32" fmla="*/ 73 w 1600"/>
                <a:gd name="T33" fmla="*/ 462 h 1606"/>
                <a:gd name="T34" fmla="*/ 132 w 1600"/>
                <a:gd name="T35" fmla="*/ 610 h 1606"/>
                <a:gd name="T36" fmla="*/ 0 w 1600"/>
                <a:gd name="T37" fmla="*/ 731 h 1606"/>
                <a:gd name="T38" fmla="*/ 105 w 1600"/>
                <a:gd name="T39" fmla="*/ 809 h 1606"/>
                <a:gd name="T40" fmla="*/ 2 w 1600"/>
                <a:gd name="T41" fmla="*/ 888 h 1606"/>
                <a:gd name="T42" fmla="*/ 135 w 1600"/>
                <a:gd name="T43" fmla="*/ 1006 h 1606"/>
                <a:gd name="T44" fmla="*/ 79 w 1600"/>
                <a:gd name="T45" fmla="*/ 1156 h 1606"/>
                <a:gd name="T46" fmla="*/ 245 w 1600"/>
                <a:gd name="T47" fmla="*/ 1221 h 1606"/>
                <a:gd name="T48" fmla="*/ 243 w 1600"/>
                <a:gd name="T49" fmla="*/ 1381 h 1606"/>
                <a:gd name="T50" fmla="*/ 422 w 1600"/>
                <a:gd name="T51" fmla="*/ 1386 h 1606"/>
                <a:gd name="T52" fmla="*/ 475 w 1600"/>
                <a:gd name="T53" fmla="*/ 1537 h 1606"/>
                <a:gd name="T54" fmla="*/ 644 w 1600"/>
                <a:gd name="T55" fmla="*/ 1480 h 1606"/>
                <a:gd name="T56" fmla="*/ 746 w 1600"/>
                <a:gd name="T57" fmla="*/ 1604 h 1606"/>
                <a:gd name="T58" fmla="*/ 868 w 1600"/>
                <a:gd name="T59" fmla="*/ 1603 h 1606"/>
                <a:gd name="T60" fmla="*/ 968 w 1600"/>
                <a:gd name="T61" fmla="*/ 1477 h 1606"/>
                <a:gd name="T62" fmla="*/ 1138 w 1600"/>
                <a:gd name="T63" fmla="*/ 1531 h 1606"/>
                <a:gd name="T64" fmla="*/ 1189 w 1600"/>
                <a:gd name="T65" fmla="*/ 1379 h 1606"/>
                <a:gd name="T66" fmla="*/ 1367 w 1600"/>
                <a:gd name="T67" fmla="*/ 1371 h 1606"/>
                <a:gd name="T68" fmla="*/ 1362 w 1600"/>
                <a:gd name="T69" fmla="*/ 1212 h 1606"/>
                <a:gd name="T70" fmla="*/ 1527 w 1600"/>
                <a:gd name="T71" fmla="*/ 1144 h 1606"/>
                <a:gd name="T72" fmla="*/ 1469 w 1600"/>
                <a:gd name="T73" fmla="*/ 995 h 1606"/>
                <a:gd name="T74" fmla="*/ 1600 w 1600"/>
                <a:gd name="T75" fmla="*/ 874 h 1606"/>
                <a:gd name="T76" fmla="*/ 805 w 1600"/>
                <a:gd name="T77" fmla="*/ 1383 h 1606"/>
                <a:gd name="T78" fmla="*/ 795 w 1600"/>
                <a:gd name="T79" fmla="*/ 222 h 1606"/>
                <a:gd name="T80" fmla="*/ 805 w 1600"/>
                <a:gd name="T81" fmla="*/ 138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0" h="1606">
                  <a:moveTo>
                    <a:pt x="1494" y="839"/>
                  </a:moveTo>
                  <a:cubicBezTo>
                    <a:pt x="1495" y="825"/>
                    <a:pt x="1496" y="811"/>
                    <a:pt x="1495" y="797"/>
                  </a:cubicBezTo>
                  <a:cubicBezTo>
                    <a:pt x="1495" y="782"/>
                    <a:pt x="1495" y="768"/>
                    <a:pt x="1494" y="755"/>
                  </a:cubicBezTo>
                  <a:cubicBezTo>
                    <a:pt x="1534" y="746"/>
                    <a:pt x="1571" y="733"/>
                    <a:pt x="1599" y="717"/>
                  </a:cubicBezTo>
                  <a:cubicBezTo>
                    <a:pt x="1594" y="676"/>
                    <a:pt x="1587" y="636"/>
                    <a:pt x="1576" y="596"/>
                  </a:cubicBezTo>
                  <a:cubicBezTo>
                    <a:pt x="1545" y="592"/>
                    <a:pt x="1506" y="592"/>
                    <a:pt x="1465" y="599"/>
                  </a:cubicBezTo>
                  <a:cubicBezTo>
                    <a:pt x="1457" y="572"/>
                    <a:pt x="1447" y="546"/>
                    <a:pt x="1436" y="520"/>
                  </a:cubicBezTo>
                  <a:cubicBezTo>
                    <a:pt x="1471" y="498"/>
                    <a:pt x="1501" y="473"/>
                    <a:pt x="1521" y="449"/>
                  </a:cubicBezTo>
                  <a:cubicBezTo>
                    <a:pt x="1503" y="412"/>
                    <a:pt x="1482" y="377"/>
                    <a:pt x="1459" y="343"/>
                  </a:cubicBezTo>
                  <a:cubicBezTo>
                    <a:pt x="1428" y="350"/>
                    <a:pt x="1392" y="364"/>
                    <a:pt x="1355" y="384"/>
                  </a:cubicBezTo>
                  <a:cubicBezTo>
                    <a:pt x="1338" y="362"/>
                    <a:pt x="1320" y="340"/>
                    <a:pt x="1301" y="320"/>
                  </a:cubicBezTo>
                  <a:cubicBezTo>
                    <a:pt x="1326" y="287"/>
                    <a:pt x="1346" y="254"/>
                    <a:pt x="1357" y="224"/>
                  </a:cubicBezTo>
                  <a:cubicBezTo>
                    <a:pt x="1327" y="196"/>
                    <a:pt x="1296" y="169"/>
                    <a:pt x="1262" y="146"/>
                  </a:cubicBezTo>
                  <a:cubicBezTo>
                    <a:pt x="1235" y="163"/>
                    <a:pt x="1206" y="188"/>
                    <a:pt x="1179" y="219"/>
                  </a:cubicBezTo>
                  <a:cubicBezTo>
                    <a:pt x="1155" y="204"/>
                    <a:pt x="1131" y="190"/>
                    <a:pt x="1105" y="178"/>
                  </a:cubicBezTo>
                  <a:cubicBezTo>
                    <a:pt x="1119" y="138"/>
                    <a:pt x="1125" y="100"/>
                    <a:pt x="1125" y="68"/>
                  </a:cubicBezTo>
                  <a:cubicBezTo>
                    <a:pt x="1088" y="52"/>
                    <a:pt x="1050" y="38"/>
                    <a:pt x="1010" y="27"/>
                  </a:cubicBezTo>
                  <a:cubicBezTo>
                    <a:pt x="990" y="52"/>
                    <a:pt x="971" y="86"/>
                    <a:pt x="956" y="125"/>
                  </a:cubicBezTo>
                  <a:cubicBezTo>
                    <a:pt x="929" y="119"/>
                    <a:pt x="902" y="114"/>
                    <a:pt x="873" y="111"/>
                  </a:cubicBezTo>
                  <a:cubicBezTo>
                    <a:pt x="872" y="70"/>
                    <a:pt x="865" y="32"/>
                    <a:pt x="855" y="1"/>
                  </a:cubicBezTo>
                  <a:cubicBezTo>
                    <a:pt x="834" y="0"/>
                    <a:pt x="814" y="0"/>
                    <a:pt x="793" y="0"/>
                  </a:cubicBezTo>
                  <a:cubicBezTo>
                    <a:pt x="773" y="0"/>
                    <a:pt x="752" y="1"/>
                    <a:pt x="732" y="3"/>
                  </a:cubicBezTo>
                  <a:cubicBezTo>
                    <a:pt x="722" y="33"/>
                    <a:pt x="716" y="71"/>
                    <a:pt x="715" y="112"/>
                  </a:cubicBezTo>
                  <a:cubicBezTo>
                    <a:pt x="687" y="116"/>
                    <a:pt x="659" y="121"/>
                    <a:pt x="632" y="128"/>
                  </a:cubicBezTo>
                  <a:cubicBezTo>
                    <a:pt x="617" y="89"/>
                    <a:pt x="598" y="56"/>
                    <a:pt x="577" y="31"/>
                  </a:cubicBezTo>
                  <a:cubicBezTo>
                    <a:pt x="538" y="42"/>
                    <a:pt x="499" y="57"/>
                    <a:pt x="462" y="74"/>
                  </a:cubicBezTo>
                  <a:cubicBezTo>
                    <a:pt x="463" y="106"/>
                    <a:pt x="470" y="144"/>
                    <a:pt x="484" y="183"/>
                  </a:cubicBezTo>
                  <a:cubicBezTo>
                    <a:pt x="459" y="196"/>
                    <a:pt x="435" y="210"/>
                    <a:pt x="412" y="226"/>
                  </a:cubicBezTo>
                  <a:cubicBezTo>
                    <a:pt x="384" y="195"/>
                    <a:pt x="355" y="170"/>
                    <a:pt x="327" y="154"/>
                  </a:cubicBezTo>
                  <a:cubicBezTo>
                    <a:pt x="294" y="178"/>
                    <a:pt x="263" y="205"/>
                    <a:pt x="234" y="234"/>
                  </a:cubicBezTo>
                  <a:cubicBezTo>
                    <a:pt x="245" y="263"/>
                    <a:pt x="265" y="297"/>
                    <a:pt x="292" y="329"/>
                  </a:cubicBezTo>
                  <a:cubicBezTo>
                    <a:pt x="272" y="349"/>
                    <a:pt x="255" y="371"/>
                    <a:pt x="238" y="394"/>
                  </a:cubicBezTo>
                  <a:cubicBezTo>
                    <a:pt x="201" y="374"/>
                    <a:pt x="165" y="361"/>
                    <a:pt x="134" y="355"/>
                  </a:cubicBezTo>
                  <a:cubicBezTo>
                    <a:pt x="111" y="389"/>
                    <a:pt x="91" y="424"/>
                    <a:pt x="73" y="462"/>
                  </a:cubicBezTo>
                  <a:cubicBezTo>
                    <a:pt x="94" y="486"/>
                    <a:pt x="124" y="510"/>
                    <a:pt x="160" y="531"/>
                  </a:cubicBezTo>
                  <a:cubicBezTo>
                    <a:pt x="149" y="557"/>
                    <a:pt x="140" y="583"/>
                    <a:pt x="132" y="610"/>
                  </a:cubicBezTo>
                  <a:cubicBezTo>
                    <a:pt x="91" y="604"/>
                    <a:pt x="52" y="604"/>
                    <a:pt x="21" y="610"/>
                  </a:cubicBezTo>
                  <a:cubicBezTo>
                    <a:pt x="11" y="649"/>
                    <a:pt x="4" y="690"/>
                    <a:pt x="0" y="731"/>
                  </a:cubicBezTo>
                  <a:cubicBezTo>
                    <a:pt x="29" y="746"/>
                    <a:pt x="65" y="759"/>
                    <a:pt x="106" y="766"/>
                  </a:cubicBezTo>
                  <a:cubicBezTo>
                    <a:pt x="105" y="780"/>
                    <a:pt x="105" y="794"/>
                    <a:pt x="105" y="809"/>
                  </a:cubicBezTo>
                  <a:cubicBezTo>
                    <a:pt x="105" y="823"/>
                    <a:pt x="106" y="837"/>
                    <a:pt x="107" y="851"/>
                  </a:cubicBezTo>
                  <a:cubicBezTo>
                    <a:pt x="66" y="859"/>
                    <a:pt x="30" y="872"/>
                    <a:pt x="2" y="888"/>
                  </a:cubicBezTo>
                  <a:cubicBezTo>
                    <a:pt x="6" y="929"/>
                    <a:pt x="14" y="970"/>
                    <a:pt x="24" y="1009"/>
                  </a:cubicBezTo>
                  <a:cubicBezTo>
                    <a:pt x="56" y="1013"/>
                    <a:pt x="94" y="1013"/>
                    <a:pt x="135" y="1006"/>
                  </a:cubicBezTo>
                  <a:cubicBezTo>
                    <a:pt x="143" y="1033"/>
                    <a:pt x="153" y="1059"/>
                    <a:pt x="165" y="1085"/>
                  </a:cubicBezTo>
                  <a:cubicBezTo>
                    <a:pt x="129" y="1107"/>
                    <a:pt x="100" y="1132"/>
                    <a:pt x="79" y="1156"/>
                  </a:cubicBezTo>
                  <a:cubicBezTo>
                    <a:pt x="97" y="1193"/>
                    <a:pt x="118" y="1228"/>
                    <a:pt x="141" y="1262"/>
                  </a:cubicBezTo>
                  <a:cubicBezTo>
                    <a:pt x="173" y="1255"/>
                    <a:pt x="209" y="1242"/>
                    <a:pt x="245" y="1221"/>
                  </a:cubicBezTo>
                  <a:cubicBezTo>
                    <a:pt x="262" y="1244"/>
                    <a:pt x="280" y="1265"/>
                    <a:pt x="300" y="1285"/>
                  </a:cubicBezTo>
                  <a:cubicBezTo>
                    <a:pt x="274" y="1318"/>
                    <a:pt x="255" y="1351"/>
                    <a:pt x="243" y="1381"/>
                  </a:cubicBezTo>
                  <a:cubicBezTo>
                    <a:pt x="273" y="1410"/>
                    <a:pt x="305" y="1436"/>
                    <a:pt x="338" y="1459"/>
                  </a:cubicBezTo>
                  <a:cubicBezTo>
                    <a:pt x="365" y="1443"/>
                    <a:pt x="395" y="1417"/>
                    <a:pt x="422" y="1386"/>
                  </a:cubicBezTo>
                  <a:cubicBezTo>
                    <a:pt x="445" y="1401"/>
                    <a:pt x="470" y="1415"/>
                    <a:pt x="495" y="1427"/>
                  </a:cubicBezTo>
                  <a:cubicBezTo>
                    <a:pt x="482" y="1467"/>
                    <a:pt x="475" y="1505"/>
                    <a:pt x="475" y="1537"/>
                  </a:cubicBezTo>
                  <a:cubicBezTo>
                    <a:pt x="512" y="1553"/>
                    <a:pt x="551" y="1567"/>
                    <a:pt x="591" y="1578"/>
                  </a:cubicBezTo>
                  <a:cubicBezTo>
                    <a:pt x="611" y="1553"/>
                    <a:pt x="629" y="1519"/>
                    <a:pt x="644" y="1480"/>
                  </a:cubicBezTo>
                  <a:cubicBezTo>
                    <a:pt x="671" y="1486"/>
                    <a:pt x="699" y="1491"/>
                    <a:pt x="727" y="1494"/>
                  </a:cubicBezTo>
                  <a:cubicBezTo>
                    <a:pt x="728" y="1536"/>
                    <a:pt x="735" y="1574"/>
                    <a:pt x="746" y="1604"/>
                  </a:cubicBezTo>
                  <a:cubicBezTo>
                    <a:pt x="766" y="1605"/>
                    <a:pt x="786" y="1606"/>
                    <a:pt x="807" y="1605"/>
                  </a:cubicBezTo>
                  <a:cubicBezTo>
                    <a:pt x="828" y="1605"/>
                    <a:pt x="848" y="1604"/>
                    <a:pt x="868" y="1603"/>
                  </a:cubicBezTo>
                  <a:cubicBezTo>
                    <a:pt x="879" y="1572"/>
                    <a:pt x="885" y="1534"/>
                    <a:pt x="885" y="1493"/>
                  </a:cubicBezTo>
                  <a:cubicBezTo>
                    <a:pt x="913" y="1489"/>
                    <a:pt x="941" y="1484"/>
                    <a:pt x="968" y="1477"/>
                  </a:cubicBezTo>
                  <a:cubicBezTo>
                    <a:pt x="983" y="1516"/>
                    <a:pt x="1003" y="1549"/>
                    <a:pt x="1023" y="1574"/>
                  </a:cubicBezTo>
                  <a:cubicBezTo>
                    <a:pt x="1063" y="1563"/>
                    <a:pt x="1101" y="1548"/>
                    <a:pt x="1138" y="1531"/>
                  </a:cubicBezTo>
                  <a:cubicBezTo>
                    <a:pt x="1137" y="1499"/>
                    <a:pt x="1130" y="1461"/>
                    <a:pt x="1116" y="1422"/>
                  </a:cubicBezTo>
                  <a:cubicBezTo>
                    <a:pt x="1141" y="1409"/>
                    <a:pt x="1165" y="1395"/>
                    <a:pt x="1189" y="1379"/>
                  </a:cubicBezTo>
                  <a:cubicBezTo>
                    <a:pt x="1216" y="1410"/>
                    <a:pt x="1246" y="1435"/>
                    <a:pt x="1273" y="1451"/>
                  </a:cubicBezTo>
                  <a:cubicBezTo>
                    <a:pt x="1306" y="1427"/>
                    <a:pt x="1338" y="1400"/>
                    <a:pt x="1367" y="1371"/>
                  </a:cubicBezTo>
                  <a:cubicBezTo>
                    <a:pt x="1355" y="1342"/>
                    <a:pt x="1335" y="1309"/>
                    <a:pt x="1309" y="1277"/>
                  </a:cubicBezTo>
                  <a:cubicBezTo>
                    <a:pt x="1328" y="1256"/>
                    <a:pt x="1346" y="1234"/>
                    <a:pt x="1362" y="1212"/>
                  </a:cubicBezTo>
                  <a:cubicBezTo>
                    <a:pt x="1399" y="1231"/>
                    <a:pt x="1435" y="1245"/>
                    <a:pt x="1467" y="1250"/>
                  </a:cubicBezTo>
                  <a:cubicBezTo>
                    <a:pt x="1489" y="1217"/>
                    <a:pt x="1510" y="1181"/>
                    <a:pt x="1527" y="1144"/>
                  </a:cubicBezTo>
                  <a:cubicBezTo>
                    <a:pt x="1506" y="1120"/>
                    <a:pt x="1476" y="1095"/>
                    <a:pt x="1440" y="1074"/>
                  </a:cubicBezTo>
                  <a:cubicBezTo>
                    <a:pt x="1451" y="1048"/>
                    <a:pt x="1461" y="1022"/>
                    <a:pt x="1469" y="995"/>
                  </a:cubicBezTo>
                  <a:cubicBezTo>
                    <a:pt x="1510" y="1001"/>
                    <a:pt x="1548" y="1001"/>
                    <a:pt x="1580" y="995"/>
                  </a:cubicBezTo>
                  <a:cubicBezTo>
                    <a:pt x="1589" y="956"/>
                    <a:pt x="1596" y="916"/>
                    <a:pt x="1600" y="874"/>
                  </a:cubicBezTo>
                  <a:cubicBezTo>
                    <a:pt x="1572" y="859"/>
                    <a:pt x="1535" y="846"/>
                    <a:pt x="1494" y="839"/>
                  </a:cubicBezTo>
                  <a:close/>
                  <a:moveTo>
                    <a:pt x="805" y="1383"/>
                  </a:moveTo>
                  <a:cubicBezTo>
                    <a:pt x="485" y="1386"/>
                    <a:pt x="223" y="1128"/>
                    <a:pt x="220" y="808"/>
                  </a:cubicBezTo>
                  <a:cubicBezTo>
                    <a:pt x="217" y="487"/>
                    <a:pt x="475" y="225"/>
                    <a:pt x="795" y="222"/>
                  </a:cubicBezTo>
                  <a:cubicBezTo>
                    <a:pt x="1116" y="219"/>
                    <a:pt x="1378" y="477"/>
                    <a:pt x="1381" y="798"/>
                  </a:cubicBezTo>
                  <a:cubicBezTo>
                    <a:pt x="1383" y="1118"/>
                    <a:pt x="1126" y="1380"/>
                    <a:pt x="805" y="1383"/>
                  </a:cubicBezTo>
                  <a:close/>
                </a:path>
              </a:pathLst>
            </a:custGeom>
            <a:solidFill>
              <a:srgbClr val="46556A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98265" y="2428580"/>
              <a:ext cx="595882" cy="594496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46556A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72374" y="3018084"/>
              <a:ext cx="595882" cy="594496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46556A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3765" y="1877145"/>
              <a:ext cx="572308" cy="636301"/>
            </a:xfrm>
            <a:custGeom>
              <a:avLst/>
              <a:gdLst>
                <a:gd name="T0" fmla="*/ 1724 w 2505"/>
                <a:gd name="T1" fmla="*/ 18 h 2784"/>
                <a:gd name="T2" fmla="*/ 1519 w 2505"/>
                <a:gd name="T3" fmla="*/ 2 h 2784"/>
                <a:gd name="T4" fmla="*/ 1307 w 2505"/>
                <a:gd name="T5" fmla="*/ 4 h 2784"/>
                <a:gd name="T6" fmla="*/ 1140 w 2505"/>
                <a:gd name="T7" fmla="*/ 18 h 2784"/>
                <a:gd name="T8" fmla="*/ 1027 w 2505"/>
                <a:gd name="T9" fmla="*/ 36 h 2784"/>
                <a:gd name="T10" fmla="*/ 969 w 2505"/>
                <a:gd name="T11" fmla="*/ 49 h 2784"/>
                <a:gd name="T12" fmla="*/ 1097 w 2505"/>
                <a:gd name="T13" fmla="*/ 49 h 2784"/>
                <a:gd name="T14" fmla="*/ 1218 w 2505"/>
                <a:gd name="T15" fmla="*/ 59 h 2784"/>
                <a:gd name="T16" fmla="*/ 1311 w 2505"/>
                <a:gd name="T17" fmla="*/ 76 h 2784"/>
                <a:gd name="T18" fmla="*/ 1380 w 2505"/>
                <a:gd name="T19" fmla="*/ 97 h 2784"/>
                <a:gd name="T20" fmla="*/ 1472 w 2505"/>
                <a:gd name="T21" fmla="*/ 140 h 2784"/>
                <a:gd name="T22" fmla="*/ 1526 w 2505"/>
                <a:gd name="T23" fmla="*/ 181 h 2784"/>
                <a:gd name="T24" fmla="*/ 1552 w 2505"/>
                <a:gd name="T25" fmla="*/ 217 h 2784"/>
                <a:gd name="T26" fmla="*/ 1561 w 2505"/>
                <a:gd name="T27" fmla="*/ 241 h 2784"/>
                <a:gd name="T28" fmla="*/ 1561 w 2505"/>
                <a:gd name="T29" fmla="*/ 253 h 2784"/>
                <a:gd name="T30" fmla="*/ 1416 w 2505"/>
                <a:gd name="T31" fmla="*/ 333 h 2784"/>
                <a:gd name="T32" fmla="*/ 1210 w 2505"/>
                <a:gd name="T33" fmla="*/ 468 h 2784"/>
                <a:gd name="T34" fmla="*/ 1016 w 2505"/>
                <a:gd name="T35" fmla="*/ 619 h 2784"/>
                <a:gd name="T36" fmla="*/ 834 w 2505"/>
                <a:gd name="T37" fmla="*/ 785 h 2784"/>
                <a:gd name="T38" fmla="*/ 666 w 2505"/>
                <a:gd name="T39" fmla="*/ 964 h 2784"/>
                <a:gd name="T40" fmla="*/ 512 w 2505"/>
                <a:gd name="T41" fmla="*/ 1157 h 2784"/>
                <a:gd name="T42" fmla="*/ 375 w 2505"/>
                <a:gd name="T43" fmla="*/ 1362 h 2784"/>
                <a:gd name="T44" fmla="*/ 255 w 2505"/>
                <a:gd name="T45" fmla="*/ 1578 h 2784"/>
                <a:gd name="T46" fmla="*/ 151 w 2505"/>
                <a:gd name="T47" fmla="*/ 1804 h 2784"/>
                <a:gd name="T48" fmla="*/ 67 w 2505"/>
                <a:gd name="T49" fmla="*/ 2040 h 2784"/>
                <a:gd name="T50" fmla="*/ 0 w 2505"/>
                <a:gd name="T51" fmla="*/ 2285 h 2784"/>
                <a:gd name="T52" fmla="*/ 229 w 2505"/>
                <a:gd name="T53" fmla="*/ 2724 h 2784"/>
                <a:gd name="T54" fmla="*/ 250 w 2505"/>
                <a:gd name="T55" fmla="*/ 2546 h 2784"/>
                <a:gd name="T56" fmla="*/ 281 w 2505"/>
                <a:gd name="T57" fmla="*/ 2371 h 2784"/>
                <a:gd name="T58" fmla="*/ 323 w 2505"/>
                <a:gd name="T59" fmla="*/ 2201 h 2784"/>
                <a:gd name="T60" fmla="*/ 376 w 2505"/>
                <a:gd name="T61" fmla="*/ 2035 h 2784"/>
                <a:gd name="T62" fmla="*/ 439 w 2505"/>
                <a:gd name="T63" fmla="*/ 1874 h 2784"/>
                <a:gd name="T64" fmla="*/ 512 w 2505"/>
                <a:gd name="T65" fmla="*/ 1718 h 2784"/>
                <a:gd name="T66" fmla="*/ 594 w 2505"/>
                <a:gd name="T67" fmla="*/ 1567 h 2784"/>
                <a:gd name="T68" fmla="*/ 684 w 2505"/>
                <a:gd name="T69" fmla="*/ 1421 h 2784"/>
                <a:gd name="T70" fmla="*/ 783 w 2505"/>
                <a:gd name="T71" fmla="*/ 1283 h 2784"/>
                <a:gd name="T72" fmla="*/ 891 w 2505"/>
                <a:gd name="T73" fmla="*/ 1151 h 2784"/>
                <a:gd name="T74" fmla="*/ 1006 w 2505"/>
                <a:gd name="T75" fmla="*/ 1026 h 2784"/>
                <a:gd name="T76" fmla="*/ 1128 w 2505"/>
                <a:gd name="T77" fmla="*/ 907 h 2784"/>
                <a:gd name="T78" fmla="*/ 1258 w 2505"/>
                <a:gd name="T79" fmla="*/ 797 h 2784"/>
                <a:gd name="T80" fmla="*/ 1395 w 2505"/>
                <a:gd name="T81" fmla="*/ 695 h 2784"/>
                <a:gd name="T82" fmla="*/ 1537 w 2505"/>
                <a:gd name="T83" fmla="*/ 601 h 2784"/>
                <a:gd name="T84" fmla="*/ 1686 w 2505"/>
                <a:gd name="T85" fmla="*/ 516 h 2784"/>
                <a:gd name="T86" fmla="*/ 1840 w 2505"/>
                <a:gd name="T87" fmla="*/ 440 h 2784"/>
                <a:gd name="T88" fmla="*/ 2000 w 2505"/>
                <a:gd name="T89" fmla="*/ 374 h 2784"/>
                <a:gd name="T90" fmla="*/ 2164 w 2505"/>
                <a:gd name="T91" fmla="*/ 317 h 2784"/>
                <a:gd name="T92" fmla="*/ 2333 w 2505"/>
                <a:gd name="T93" fmla="*/ 271 h 2784"/>
                <a:gd name="T94" fmla="*/ 2505 w 2505"/>
                <a:gd name="T95" fmla="*/ 235 h 2784"/>
                <a:gd name="T96" fmla="*/ 2450 w 2505"/>
                <a:gd name="T97" fmla="*/ 209 h 2784"/>
                <a:gd name="T98" fmla="*/ 2294 w 2505"/>
                <a:gd name="T99" fmla="*/ 149 h 2784"/>
                <a:gd name="T100" fmla="*/ 2125 w 2505"/>
                <a:gd name="T101" fmla="*/ 96 h 2784"/>
                <a:gd name="T102" fmla="*/ 1919 w 2505"/>
                <a:gd name="T103" fmla="*/ 47 h 2784"/>
                <a:gd name="T104" fmla="*/ 1768 w 2505"/>
                <a:gd name="T105" fmla="*/ 23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5" h="2784">
                  <a:moveTo>
                    <a:pt x="1768" y="23"/>
                  </a:moveTo>
                  <a:lnTo>
                    <a:pt x="1768" y="23"/>
                  </a:lnTo>
                  <a:lnTo>
                    <a:pt x="1724" y="18"/>
                  </a:lnTo>
                  <a:lnTo>
                    <a:pt x="1682" y="13"/>
                  </a:lnTo>
                  <a:lnTo>
                    <a:pt x="1598" y="7"/>
                  </a:lnTo>
                  <a:lnTo>
                    <a:pt x="1519" y="2"/>
                  </a:lnTo>
                  <a:lnTo>
                    <a:pt x="1445" y="0"/>
                  </a:lnTo>
                  <a:lnTo>
                    <a:pt x="1373" y="2"/>
                  </a:lnTo>
                  <a:lnTo>
                    <a:pt x="1307" y="4"/>
                  </a:lnTo>
                  <a:lnTo>
                    <a:pt x="1247" y="8"/>
                  </a:lnTo>
                  <a:lnTo>
                    <a:pt x="1191" y="13"/>
                  </a:lnTo>
                  <a:lnTo>
                    <a:pt x="1140" y="18"/>
                  </a:lnTo>
                  <a:lnTo>
                    <a:pt x="1097" y="24"/>
                  </a:lnTo>
                  <a:lnTo>
                    <a:pt x="1059" y="30"/>
                  </a:lnTo>
                  <a:lnTo>
                    <a:pt x="1027" y="36"/>
                  </a:lnTo>
                  <a:lnTo>
                    <a:pt x="983" y="45"/>
                  </a:lnTo>
                  <a:lnTo>
                    <a:pt x="969" y="49"/>
                  </a:lnTo>
                  <a:lnTo>
                    <a:pt x="969" y="49"/>
                  </a:lnTo>
                  <a:lnTo>
                    <a:pt x="1004" y="47"/>
                  </a:lnTo>
                  <a:lnTo>
                    <a:pt x="1045" y="47"/>
                  </a:lnTo>
                  <a:lnTo>
                    <a:pt x="1097" y="49"/>
                  </a:lnTo>
                  <a:lnTo>
                    <a:pt x="1155" y="52"/>
                  </a:lnTo>
                  <a:lnTo>
                    <a:pt x="1186" y="55"/>
                  </a:lnTo>
                  <a:lnTo>
                    <a:pt x="1218" y="59"/>
                  </a:lnTo>
                  <a:lnTo>
                    <a:pt x="1249" y="63"/>
                  </a:lnTo>
                  <a:lnTo>
                    <a:pt x="1280" y="68"/>
                  </a:lnTo>
                  <a:lnTo>
                    <a:pt x="1311" y="76"/>
                  </a:lnTo>
                  <a:lnTo>
                    <a:pt x="1341" y="83"/>
                  </a:lnTo>
                  <a:lnTo>
                    <a:pt x="1341" y="83"/>
                  </a:lnTo>
                  <a:lnTo>
                    <a:pt x="1380" y="97"/>
                  </a:lnTo>
                  <a:lnTo>
                    <a:pt x="1416" y="112"/>
                  </a:lnTo>
                  <a:lnTo>
                    <a:pt x="1446" y="125"/>
                  </a:lnTo>
                  <a:lnTo>
                    <a:pt x="1472" y="140"/>
                  </a:lnTo>
                  <a:lnTo>
                    <a:pt x="1494" y="154"/>
                  </a:lnTo>
                  <a:lnTo>
                    <a:pt x="1511" y="167"/>
                  </a:lnTo>
                  <a:lnTo>
                    <a:pt x="1526" y="181"/>
                  </a:lnTo>
                  <a:lnTo>
                    <a:pt x="1537" y="193"/>
                  </a:lnTo>
                  <a:lnTo>
                    <a:pt x="1546" y="206"/>
                  </a:lnTo>
                  <a:lnTo>
                    <a:pt x="1552" y="217"/>
                  </a:lnTo>
                  <a:lnTo>
                    <a:pt x="1557" y="227"/>
                  </a:lnTo>
                  <a:lnTo>
                    <a:pt x="1560" y="235"/>
                  </a:lnTo>
                  <a:lnTo>
                    <a:pt x="1561" y="241"/>
                  </a:lnTo>
                  <a:lnTo>
                    <a:pt x="1562" y="248"/>
                  </a:lnTo>
                  <a:lnTo>
                    <a:pt x="1561" y="251"/>
                  </a:lnTo>
                  <a:lnTo>
                    <a:pt x="1561" y="253"/>
                  </a:lnTo>
                  <a:lnTo>
                    <a:pt x="1561" y="253"/>
                  </a:lnTo>
                  <a:lnTo>
                    <a:pt x="1488" y="292"/>
                  </a:lnTo>
                  <a:lnTo>
                    <a:pt x="1416" y="333"/>
                  </a:lnTo>
                  <a:lnTo>
                    <a:pt x="1347" y="376"/>
                  </a:lnTo>
                  <a:lnTo>
                    <a:pt x="1278" y="422"/>
                  </a:lnTo>
                  <a:lnTo>
                    <a:pt x="1210" y="468"/>
                  </a:lnTo>
                  <a:lnTo>
                    <a:pt x="1144" y="517"/>
                  </a:lnTo>
                  <a:lnTo>
                    <a:pt x="1079" y="566"/>
                  </a:lnTo>
                  <a:lnTo>
                    <a:pt x="1016" y="619"/>
                  </a:lnTo>
                  <a:lnTo>
                    <a:pt x="954" y="673"/>
                  </a:lnTo>
                  <a:lnTo>
                    <a:pt x="893" y="728"/>
                  </a:lnTo>
                  <a:lnTo>
                    <a:pt x="834" y="785"/>
                  </a:lnTo>
                  <a:lnTo>
                    <a:pt x="776" y="843"/>
                  </a:lnTo>
                  <a:lnTo>
                    <a:pt x="720" y="902"/>
                  </a:lnTo>
                  <a:lnTo>
                    <a:pt x="666" y="964"/>
                  </a:lnTo>
                  <a:lnTo>
                    <a:pt x="614" y="1027"/>
                  </a:lnTo>
                  <a:lnTo>
                    <a:pt x="562" y="1091"/>
                  </a:lnTo>
                  <a:lnTo>
                    <a:pt x="512" y="1157"/>
                  </a:lnTo>
                  <a:lnTo>
                    <a:pt x="465" y="1224"/>
                  </a:lnTo>
                  <a:lnTo>
                    <a:pt x="420" y="1293"/>
                  </a:lnTo>
                  <a:lnTo>
                    <a:pt x="375" y="1362"/>
                  </a:lnTo>
                  <a:lnTo>
                    <a:pt x="333" y="1432"/>
                  </a:lnTo>
                  <a:lnTo>
                    <a:pt x="293" y="1505"/>
                  </a:lnTo>
                  <a:lnTo>
                    <a:pt x="255" y="1578"/>
                  </a:lnTo>
                  <a:lnTo>
                    <a:pt x="218" y="1652"/>
                  </a:lnTo>
                  <a:lnTo>
                    <a:pt x="183" y="1728"/>
                  </a:lnTo>
                  <a:lnTo>
                    <a:pt x="151" y="1804"/>
                  </a:lnTo>
                  <a:lnTo>
                    <a:pt x="122" y="1882"/>
                  </a:lnTo>
                  <a:lnTo>
                    <a:pt x="93" y="1961"/>
                  </a:lnTo>
                  <a:lnTo>
                    <a:pt x="67" y="2040"/>
                  </a:lnTo>
                  <a:lnTo>
                    <a:pt x="43" y="2122"/>
                  </a:lnTo>
                  <a:lnTo>
                    <a:pt x="20" y="2203"/>
                  </a:lnTo>
                  <a:lnTo>
                    <a:pt x="0" y="2285"/>
                  </a:lnTo>
                  <a:lnTo>
                    <a:pt x="224" y="2784"/>
                  </a:lnTo>
                  <a:lnTo>
                    <a:pt x="224" y="2784"/>
                  </a:lnTo>
                  <a:lnTo>
                    <a:pt x="229" y="2724"/>
                  </a:lnTo>
                  <a:lnTo>
                    <a:pt x="234" y="2664"/>
                  </a:lnTo>
                  <a:lnTo>
                    <a:pt x="242" y="2605"/>
                  </a:lnTo>
                  <a:lnTo>
                    <a:pt x="250" y="2546"/>
                  </a:lnTo>
                  <a:lnTo>
                    <a:pt x="259" y="2488"/>
                  </a:lnTo>
                  <a:lnTo>
                    <a:pt x="270" y="2430"/>
                  </a:lnTo>
                  <a:lnTo>
                    <a:pt x="281" y="2371"/>
                  </a:lnTo>
                  <a:lnTo>
                    <a:pt x="295" y="2315"/>
                  </a:lnTo>
                  <a:lnTo>
                    <a:pt x="308" y="2258"/>
                  </a:lnTo>
                  <a:lnTo>
                    <a:pt x="323" y="2201"/>
                  </a:lnTo>
                  <a:lnTo>
                    <a:pt x="340" y="2145"/>
                  </a:lnTo>
                  <a:lnTo>
                    <a:pt x="358" y="2090"/>
                  </a:lnTo>
                  <a:lnTo>
                    <a:pt x="376" y="2035"/>
                  </a:lnTo>
                  <a:lnTo>
                    <a:pt x="396" y="1981"/>
                  </a:lnTo>
                  <a:lnTo>
                    <a:pt x="417" y="1927"/>
                  </a:lnTo>
                  <a:lnTo>
                    <a:pt x="439" y="1874"/>
                  </a:lnTo>
                  <a:lnTo>
                    <a:pt x="463" y="1820"/>
                  </a:lnTo>
                  <a:lnTo>
                    <a:pt x="486" y="1769"/>
                  </a:lnTo>
                  <a:lnTo>
                    <a:pt x="512" y="1718"/>
                  </a:lnTo>
                  <a:lnTo>
                    <a:pt x="538" y="1666"/>
                  </a:lnTo>
                  <a:lnTo>
                    <a:pt x="565" y="1617"/>
                  </a:lnTo>
                  <a:lnTo>
                    <a:pt x="594" y="1567"/>
                  </a:lnTo>
                  <a:lnTo>
                    <a:pt x="622" y="1518"/>
                  </a:lnTo>
                  <a:lnTo>
                    <a:pt x="653" y="1470"/>
                  </a:lnTo>
                  <a:lnTo>
                    <a:pt x="684" y="1421"/>
                  </a:lnTo>
                  <a:lnTo>
                    <a:pt x="716" y="1374"/>
                  </a:lnTo>
                  <a:lnTo>
                    <a:pt x="750" y="1329"/>
                  </a:lnTo>
                  <a:lnTo>
                    <a:pt x="783" y="1283"/>
                  </a:lnTo>
                  <a:lnTo>
                    <a:pt x="818" y="1238"/>
                  </a:lnTo>
                  <a:lnTo>
                    <a:pt x="854" y="1194"/>
                  </a:lnTo>
                  <a:lnTo>
                    <a:pt x="891" y="1151"/>
                  </a:lnTo>
                  <a:lnTo>
                    <a:pt x="928" y="1109"/>
                  </a:lnTo>
                  <a:lnTo>
                    <a:pt x="966" y="1067"/>
                  </a:lnTo>
                  <a:lnTo>
                    <a:pt x="1006" y="1026"/>
                  </a:lnTo>
                  <a:lnTo>
                    <a:pt x="1046" y="985"/>
                  </a:lnTo>
                  <a:lnTo>
                    <a:pt x="1087" y="946"/>
                  </a:lnTo>
                  <a:lnTo>
                    <a:pt x="1128" y="907"/>
                  </a:lnTo>
                  <a:lnTo>
                    <a:pt x="1171" y="870"/>
                  </a:lnTo>
                  <a:lnTo>
                    <a:pt x="1215" y="833"/>
                  </a:lnTo>
                  <a:lnTo>
                    <a:pt x="1258" y="797"/>
                  </a:lnTo>
                  <a:lnTo>
                    <a:pt x="1302" y="763"/>
                  </a:lnTo>
                  <a:lnTo>
                    <a:pt x="1348" y="728"/>
                  </a:lnTo>
                  <a:lnTo>
                    <a:pt x="1395" y="695"/>
                  </a:lnTo>
                  <a:lnTo>
                    <a:pt x="1441" y="663"/>
                  </a:lnTo>
                  <a:lnTo>
                    <a:pt x="1489" y="632"/>
                  </a:lnTo>
                  <a:lnTo>
                    <a:pt x="1537" y="601"/>
                  </a:lnTo>
                  <a:lnTo>
                    <a:pt x="1587" y="571"/>
                  </a:lnTo>
                  <a:lnTo>
                    <a:pt x="1636" y="544"/>
                  </a:lnTo>
                  <a:lnTo>
                    <a:pt x="1686" y="516"/>
                  </a:lnTo>
                  <a:lnTo>
                    <a:pt x="1736" y="490"/>
                  </a:lnTo>
                  <a:lnTo>
                    <a:pt x="1788" y="465"/>
                  </a:lnTo>
                  <a:lnTo>
                    <a:pt x="1840" y="440"/>
                  </a:lnTo>
                  <a:lnTo>
                    <a:pt x="1893" y="417"/>
                  </a:lnTo>
                  <a:lnTo>
                    <a:pt x="1947" y="395"/>
                  </a:lnTo>
                  <a:lnTo>
                    <a:pt x="2000" y="374"/>
                  </a:lnTo>
                  <a:lnTo>
                    <a:pt x="2054" y="354"/>
                  </a:lnTo>
                  <a:lnTo>
                    <a:pt x="2108" y="335"/>
                  </a:lnTo>
                  <a:lnTo>
                    <a:pt x="2164" y="317"/>
                  </a:lnTo>
                  <a:lnTo>
                    <a:pt x="2220" y="301"/>
                  </a:lnTo>
                  <a:lnTo>
                    <a:pt x="2277" y="285"/>
                  </a:lnTo>
                  <a:lnTo>
                    <a:pt x="2333" y="271"/>
                  </a:lnTo>
                  <a:lnTo>
                    <a:pt x="2390" y="257"/>
                  </a:lnTo>
                  <a:lnTo>
                    <a:pt x="2447" y="245"/>
                  </a:lnTo>
                  <a:lnTo>
                    <a:pt x="2505" y="235"/>
                  </a:lnTo>
                  <a:lnTo>
                    <a:pt x="2505" y="235"/>
                  </a:lnTo>
                  <a:lnTo>
                    <a:pt x="2492" y="228"/>
                  </a:lnTo>
                  <a:lnTo>
                    <a:pt x="2450" y="209"/>
                  </a:lnTo>
                  <a:lnTo>
                    <a:pt x="2383" y="182"/>
                  </a:lnTo>
                  <a:lnTo>
                    <a:pt x="2341" y="166"/>
                  </a:lnTo>
                  <a:lnTo>
                    <a:pt x="2294" y="149"/>
                  </a:lnTo>
                  <a:lnTo>
                    <a:pt x="2242" y="131"/>
                  </a:lnTo>
                  <a:lnTo>
                    <a:pt x="2185" y="114"/>
                  </a:lnTo>
                  <a:lnTo>
                    <a:pt x="2125" y="96"/>
                  </a:lnTo>
                  <a:lnTo>
                    <a:pt x="2059" y="78"/>
                  </a:lnTo>
                  <a:lnTo>
                    <a:pt x="1991" y="62"/>
                  </a:lnTo>
                  <a:lnTo>
                    <a:pt x="1919" y="47"/>
                  </a:lnTo>
                  <a:lnTo>
                    <a:pt x="1845" y="34"/>
                  </a:lnTo>
                  <a:lnTo>
                    <a:pt x="1768" y="23"/>
                  </a:lnTo>
                  <a:lnTo>
                    <a:pt x="1768" y="23"/>
                  </a:lnTo>
                  <a:close/>
                </a:path>
              </a:pathLst>
            </a:custGeom>
            <a:solidFill>
              <a:srgbClr val="46556A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4802785" y="3398976"/>
              <a:ext cx="590960" cy="657040"/>
            </a:xfrm>
            <a:custGeom>
              <a:avLst/>
              <a:gdLst>
                <a:gd name="T0" fmla="*/ 1724 w 2505"/>
                <a:gd name="T1" fmla="*/ 18 h 2784"/>
                <a:gd name="T2" fmla="*/ 1519 w 2505"/>
                <a:gd name="T3" fmla="*/ 2 h 2784"/>
                <a:gd name="T4" fmla="*/ 1307 w 2505"/>
                <a:gd name="T5" fmla="*/ 4 h 2784"/>
                <a:gd name="T6" fmla="*/ 1140 w 2505"/>
                <a:gd name="T7" fmla="*/ 18 h 2784"/>
                <a:gd name="T8" fmla="*/ 1027 w 2505"/>
                <a:gd name="T9" fmla="*/ 36 h 2784"/>
                <a:gd name="T10" fmla="*/ 969 w 2505"/>
                <a:gd name="T11" fmla="*/ 49 h 2784"/>
                <a:gd name="T12" fmla="*/ 1097 w 2505"/>
                <a:gd name="T13" fmla="*/ 49 h 2784"/>
                <a:gd name="T14" fmla="*/ 1218 w 2505"/>
                <a:gd name="T15" fmla="*/ 59 h 2784"/>
                <a:gd name="T16" fmla="*/ 1311 w 2505"/>
                <a:gd name="T17" fmla="*/ 76 h 2784"/>
                <a:gd name="T18" fmla="*/ 1380 w 2505"/>
                <a:gd name="T19" fmla="*/ 97 h 2784"/>
                <a:gd name="T20" fmla="*/ 1472 w 2505"/>
                <a:gd name="T21" fmla="*/ 140 h 2784"/>
                <a:gd name="T22" fmla="*/ 1526 w 2505"/>
                <a:gd name="T23" fmla="*/ 181 h 2784"/>
                <a:gd name="T24" fmla="*/ 1552 w 2505"/>
                <a:gd name="T25" fmla="*/ 217 h 2784"/>
                <a:gd name="T26" fmla="*/ 1561 w 2505"/>
                <a:gd name="T27" fmla="*/ 241 h 2784"/>
                <a:gd name="T28" fmla="*/ 1561 w 2505"/>
                <a:gd name="T29" fmla="*/ 253 h 2784"/>
                <a:gd name="T30" fmla="*/ 1416 w 2505"/>
                <a:gd name="T31" fmla="*/ 333 h 2784"/>
                <a:gd name="T32" fmla="*/ 1210 w 2505"/>
                <a:gd name="T33" fmla="*/ 468 h 2784"/>
                <a:gd name="T34" fmla="*/ 1016 w 2505"/>
                <a:gd name="T35" fmla="*/ 619 h 2784"/>
                <a:gd name="T36" fmla="*/ 834 w 2505"/>
                <a:gd name="T37" fmla="*/ 785 h 2784"/>
                <a:gd name="T38" fmla="*/ 666 w 2505"/>
                <a:gd name="T39" fmla="*/ 964 h 2784"/>
                <a:gd name="T40" fmla="*/ 512 w 2505"/>
                <a:gd name="T41" fmla="*/ 1157 h 2784"/>
                <a:gd name="T42" fmla="*/ 375 w 2505"/>
                <a:gd name="T43" fmla="*/ 1362 h 2784"/>
                <a:gd name="T44" fmla="*/ 255 w 2505"/>
                <a:gd name="T45" fmla="*/ 1578 h 2784"/>
                <a:gd name="T46" fmla="*/ 151 w 2505"/>
                <a:gd name="T47" fmla="*/ 1804 h 2784"/>
                <a:gd name="T48" fmla="*/ 67 w 2505"/>
                <a:gd name="T49" fmla="*/ 2040 h 2784"/>
                <a:gd name="T50" fmla="*/ 0 w 2505"/>
                <a:gd name="T51" fmla="*/ 2285 h 2784"/>
                <a:gd name="T52" fmla="*/ 229 w 2505"/>
                <a:gd name="T53" fmla="*/ 2724 h 2784"/>
                <a:gd name="T54" fmla="*/ 250 w 2505"/>
                <a:gd name="T55" fmla="*/ 2546 h 2784"/>
                <a:gd name="T56" fmla="*/ 281 w 2505"/>
                <a:gd name="T57" fmla="*/ 2371 h 2784"/>
                <a:gd name="T58" fmla="*/ 323 w 2505"/>
                <a:gd name="T59" fmla="*/ 2201 h 2784"/>
                <a:gd name="T60" fmla="*/ 376 w 2505"/>
                <a:gd name="T61" fmla="*/ 2035 h 2784"/>
                <a:gd name="T62" fmla="*/ 439 w 2505"/>
                <a:gd name="T63" fmla="*/ 1874 h 2784"/>
                <a:gd name="T64" fmla="*/ 512 w 2505"/>
                <a:gd name="T65" fmla="*/ 1718 h 2784"/>
                <a:gd name="T66" fmla="*/ 594 w 2505"/>
                <a:gd name="T67" fmla="*/ 1567 h 2784"/>
                <a:gd name="T68" fmla="*/ 684 w 2505"/>
                <a:gd name="T69" fmla="*/ 1421 h 2784"/>
                <a:gd name="T70" fmla="*/ 783 w 2505"/>
                <a:gd name="T71" fmla="*/ 1283 h 2784"/>
                <a:gd name="T72" fmla="*/ 891 w 2505"/>
                <a:gd name="T73" fmla="*/ 1151 h 2784"/>
                <a:gd name="T74" fmla="*/ 1006 w 2505"/>
                <a:gd name="T75" fmla="*/ 1026 h 2784"/>
                <a:gd name="T76" fmla="*/ 1128 w 2505"/>
                <a:gd name="T77" fmla="*/ 907 h 2784"/>
                <a:gd name="T78" fmla="*/ 1258 w 2505"/>
                <a:gd name="T79" fmla="*/ 797 h 2784"/>
                <a:gd name="T80" fmla="*/ 1395 w 2505"/>
                <a:gd name="T81" fmla="*/ 695 h 2784"/>
                <a:gd name="T82" fmla="*/ 1537 w 2505"/>
                <a:gd name="T83" fmla="*/ 601 h 2784"/>
                <a:gd name="T84" fmla="*/ 1686 w 2505"/>
                <a:gd name="T85" fmla="*/ 516 h 2784"/>
                <a:gd name="T86" fmla="*/ 1840 w 2505"/>
                <a:gd name="T87" fmla="*/ 440 h 2784"/>
                <a:gd name="T88" fmla="*/ 2000 w 2505"/>
                <a:gd name="T89" fmla="*/ 374 h 2784"/>
                <a:gd name="T90" fmla="*/ 2164 w 2505"/>
                <a:gd name="T91" fmla="*/ 317 h 2784"/>
                <a:gd name="T92" fmla="*/ 2333 w 2505"/>
                <a:gd name="T93" fmla="*/ 271 h 2784"/>
                <a:gd name="T94" fmla="*/ 2505 w 2505"/>
                <a:gd name="T95" fmla="*/ 235 h 2784"/>
                <a:gd name="T96" fmla="*/ 2450 w 2505"/>
                <a:gd name="T97" fmla="*/ 209 h 2784"/>
                <a:gd name="T98" fmla="*/ 2294 w 2505"/>
                <a:gd name="T99" fmla="*/ 149 h 2784"/>
                <a:gd name="T100" fmla="*/ 2125 w 2505"/>
                <a:gd name="T101" fmla="*/ 96 h 2784"/>
                <a:gd name="T102" fmla="*/ 1919 w 2505"/>
                <a:gd name="T103" fmla="*/ 47 h 2784"/>
                <a:gd name="T104" fmla="*/ 1768 w 2505"/>
                <a:gd name="T105" fmla="*/ 23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5" h="2784">
                  <a:moveTo>
                    <a:pt x="1768" y="23"/>
                  </a:moveTo>
                  <a:lnTo>
                    <a:pt x="1768" y="23"/>
                  </a:lnTo>
                  <a:lnTo>
                    <a:pt x="1724" y="18"/>
                  </a:lnTo>
                  <a:lnTo>
                    <a:pt x="1682" y="13"/>
                  </a:lnTo>
                  <a:lnTo>
                    <a:pt x="1598" y="7"/>
                  </a:lnTo>
                  <a:lnTo>
                    <a:pt x="1519" y="2"/>
                  </a:lnTo>
                  <a:lnTo>
                    <a:pt x="1445" y="0"/>
                  </a:lnTo>
                  <a:lnTo>
                    <a:pt x="1373" y="2"/>
                  </a:lnTo>
                  <a:lnTo>
                    <a:pt x="1307" y="4"/>
                  </a:lnTo>
                  <a:lnTo>
                    <a:pt x="1247" y="8"/>
                  </a:lnTo>
                  <a:lnTo>
                    <a:pt x="1191" y="13"/>
                  </a:lnTo>
                  <a:lnTo>
                    <a:pt x="1140" y="18"/>
                  </a:lnTo>
                  <a:lnTo>
                    <a:pt x="1097" y="24"/>
                  </a:lnTo>
                  <a:lnTo>
                    <a:pt x="1059" y="30"/>
                  </a:lnTo>
                  <a:lnTo>
                    <a:pt x="1027" y="36"/>
                  </a:lnTo>
                  <a:lnTo>
                    <a:pt x="983" y="45"/>
                  </a:lnTo>
                  <a:lnTo>
                    <a:pt x="969" y="49"/>
                  </a:lnTo>
                  <a:lnTo>
                    <a:pt x="969" y="49"/>
                  </a:lnTo>
                  <a:lnTo>
                    <a:pt x="1004" y="47"/>
                  </a:lnTo>
                  <a:lnTo>
                    <a:pt x="1045" y="47"/>
                  </a:lnTo>
                  <a:lnTo>
                    <a:pt x="1097" y="49"/>
                  </a:lnTo>
                  <a:lnTo>
                    <a:pt x="1155" y="52"/>
                  </a:lnTo>
                  <a:lnTo>
                    <a:pt x="1186" y="55"/>
                  </a:lnTo>
                  <a:lnTo>
                    <a:pt x="1218" y="59"/>
                  </a:lnTo>
                  <a:lnTo>
                    <a:pt x="1249" y="63"/>
                  </a:lnTo>
                  <a:lnTo>
                    <a:pt x="1280" y="68"/>
                  </a:lnTo>
                  <a:lnTo>
                    <a:pt x="1311" y="76"/>
                  </a:lnTo>
                  <a:lnTo>
                    <a:pt x="1341" y="83"/>
                  </a:lnTo>
                  <a:lnTo>
                    <a:pt x="1341" y="83"/>
                  </a:lnTo>
                  <a:lnTo>
                    <a:pt x="1380" y="97"/>
                  </a:lnTo>
                  <a:lnTo>
                    <a:pt x="1416" y="112"/>
                  </a:lnTo>
                  <a:lnTo>
                    <a:pt x="1446" y="125"/>
                  </a:lnTo>
                  <a:lnTo>
                    <a:pt x="1472" y="140"/>
                  </a:lnTo>
                  <a:lnTo>
                    <a:pt x="1494" y="154"/>
                  </a:lnTo>
                  <a:lnTo>
                    <a:pt x="1511" y="167"/>
                  </a:lnTo>
                  <a:lnTo>
                    <a:pt x="1526" y="181"/>
                  </a:lnTo>
                  <a:lnTo>
                    <a:pt x="1537" y="193"/>
                  </a:lnTo>
                  <a:lnTo>
                    <a:pt x="1546" y="206"/>
                  </a:lnTo>
                  <a:lnTo>
                    <a:pt x="1552" y="217"/>
                  </a:lnTo>
                  <a:lnTo>
                    <a:pt x="1557" y="227"/>
                  </a:lnTo>
                  <a:lnTo>
                    <a:pt x="1560" y="235"/>
                  </a:lnTo>
                  <a:lnTo>
                    <a:pt x="1561" y="241"/>
                  </a:lnTo>
                  <a:lnTo>
                    <a:pt x="1562" y="248"/>
                  </a:lnTo>
                  <a:lnTo>
                    <a:pt x="1561" y="251"/>
                  </a:lnTo>
                  <a:lnTo>
                    <a:pt x="1561" y="253"/>
                  </a:lnTo>
                  <a:lnTo>
                    <a:pt x="1561" y="253"/>
                  </a:lnTo>
                  <a:lnTo>
                    <a:pt x="1488" y="292"/>
                  </a:lnTo>
                  <a:lnTo>
                    <a:pt x="1416" y="333"/>
                  </a:lnTo>
                  <a:lnTo>
                    <a:pt x="1347" y="376"/>
                  </a:lnTo>
                  <a:lnTo>
                    <a:pt x="1278" y="422"/>
                  </a:lnTo>
                  <a:lnTo>
                    <a:pt x="1210" y="468"/>
                  </a:lnTo>
                  <a:lnTo>
                    <a:pt x="1144" y="517"/>
                  </a:lnTo>
                  <a:lnTo>
                    <a:pt x="1079" y="566"/>
                  </a:lnTo>
                  <a:lnTo>
                    <a:pt x="1016" y="619"/>
                  </a:lnTo>
                  <a:lnTo>
                    <a:pt x="954" y="673"/>
                  </a:lnTo>
                  <a:lnTo>
                    <a:pt x="893" y="728"/>
                  </a:lnTo>
                  <a:lnTo>
                    <a:pt x="834" y="785"/>
                  </a:lnTo>
                  <a:lnTo>
                    <a:pt x="776" y="843"/>
                  </a:lnTo>
                  <a:lnTo>
                    <a:pt x="720" y="902"/>
                  </a:lnTo>
                  <a:lnTo>
                    <a:pt x="666" y="964"/>
                  </a:lnTo>
                  <a:lnTo>
                    <a:pt x="614" y="1027"/>
                  </a:lnTo>
                  <a:lnTo>
                    <a:pt x="562" y="1091"/>
                  </a:lnTo>
                  <a:lnTo>
                    <a:pt x="512" y="1157"/>
                  </a:lnTo>
                  <a:lnTo>
                    <a:pt x="465" y="1224"/>
                  </a:lnTo>
                  <a:lnTo>
                    <a:pt x="420" y="1293"/>
                  </a:lnTo>
                  <a:lnTo>
                    <a:pt x="375" y="1362"/>
                  </a:lnTo>
                  <a:lnTo>
                    <a:pt x="333" y="1432"/>
                  </a:lnTo>
                  <a:lnTo>
                    <a:pt x="293" y="1505"/>
                  </a:lnTo>
                  <a:lnTo>
                    <a:pt x="255" y="1578"/>
                  </a:lnTo>
                  <a:lnTo>
                    <a:pt x="218" y="1652"/>
                  </a:lnTo>
                  <a:lnTo>
                    <a:pt x="183" y="1728"/>
                  </a:lnTo>
                  <a:lnTo>
                    <a:pt x="151" y="1804"/>
                  </a:lnTo>
                  <a:lnTo>
                    <a:pt x="122" y="1882"/>
                  </a:lnTo>
                  <a:lnTo>
                    <a:pt x="93" y="1961"/>
                  </a:lnTo>
                  <a:lnTo>
                    <a:pt x="67" y="2040"/>
                  </a:lnTo>
                  <a:lnTo>
                    <a:pt x="43" y="2122"/>
                  </a:lnTo>
                  <a:lnTo>
                    <a:pt x="20" y="2203"/>
                  </a:lnTo>
                  <a:lnTo>
                    <a:pt x="0" y="2285"/>
                  </a:lnTo>
                  <a:lnTo>
                    <a:pt x="224" y="2784"/>
                  </a:lnTo>
                  <a:lnTo>
                    <a:pt x="224" y="2784"/>
                  </a:lnTo>
                  <a:lnTo>
                    <a:pt x="229" y="2724"/>
                  </a:lnTo>
                  <a:lnTo>
                    <a:pt x="234" y="2664"/>
                  </a:lnTo>
                  <a:lnTo>
                    <a:pt x="242" y="2605"/>
                  </a:lnTo>
                  <a:lnTo>
                    <a:pt x="250" y="2546"/>
                  </a:lnTo>
                  <a:lnTo>
                    <a:pt x="259" y="2488"/>
                  </a:lnTo>
                  <a:lnTo>
                    <a:pt x="270" y="2430"/>
                  </a:lnTo>
                  <a:lnTo>
                    <a:pt x="281" y="2371"/>
                  </a:lnTo>
                  <a:lnTo>
                    <a:pt x="295" y="2315"/>
                  </a:lnTo>
                  <a:lnTo>
                    <a:pt x="308" y="2258"/>
                  </a:lnTo>
                  <a:lnTo>
                    <a:pt x="323" y="2201"/>
                  </a:lnTo>
                  <a:lnTo>
                    <a:pt x="340" y="2145"/>
                  </a:lnTo>
                  <a:lnTo>
                    <a:pt x="358" y="2090"/>
                  </a:lnTo>
                  <a:lnTo>
                    <a:pt x="376" y="2035"/>
                  </a:lnTo>
                  <a:lnTo>
                    <a:pt x="396" y="1981"/>
                  </a:lnTo>
                  <a:lnTo>
                    <a:pt x="417" y="1927"/>
                  </a:lnTo>
                  <a:lnTo>
                    <a:pt x="439" y="1874"/>
                  </a:lnTo>
                  <a:lnTo>
                    <a:pt x="463" y="1820"/>
                  </a:lnTo>
                  <a:lnTo>
                    <a:pt x="486" y="1769"/>
                  </a:lnTo>
                  <a:lnTo>
                    <a:pt x="512" y="1718"/>
                  </a:lnTo>
                  <a:lnTo>
                    <a:pt x="538" y="1666"/>
                  </a:lnTo>
                  <a:lnTo>
                    <a:pt x="565" y="1617"/>
                  </a:lnTo>
                  <a:lnTo>
                    <a:pt x="594" y="1567"/>
                  </a:lnTo>
                  <a:lnTo>
                    <a:pt x="622" y="1518"/>
                  </a:lnTo>
                  <a:lnTo>
                    <a:pt x="653" y="1470"/>
                  </a:lnTo>
                  <a:lnTo>
                    <a:pt x="684" y="1421"/>
                  </a:lnTo>
                  <a:lnTo>
                    <a:pt x="716" y="1374"/>
                  </a:lnTo>
                  <a:lnTo>
                    <a:pt x="750" y="1329"/>
                  </a:lnTo>
                  <a:lnTo>
                    <a:pt x="783" y="1283"/>
                  </a:lnTo>
                  <a:lnTo>
                    <a:pt x="818" y="1238"/>
                  </a:lnTo>
                  <a:lnTo>
                    <a:pt x="854" y="1194"/>
                  </a:lnTo>
                  <a:lnTo>
                    <a:pt x="891" y="1151"/>
                  </a:lnTo>
                  <a:lnTo>
                    <a:pt x="928" y="1109"/>
                  </a:lnTo>
                  <a:lnTo>
                    <a:pt x="966" y="1067"/>
                  </a:lnTo>
                  <a:lnTo>
                    <a:pt x="1006" y="1026"/>
                  </a:lnTo>
                  <a:lnTo>
                    <a:pt x="1046" y="985"/>
                  </a:lnTo>
                  <a:lnTo>
                    <a:pt x="1087" y="946"/>
                  </a:lnTo>
                  <a:lnTo>
                    <a:pt x="1128" y="907"/>
                  </a:lnTo>
                  <a:lnTo>
                    <a:pt x="1171" y="870"/>
                  </a:lnTo>
                  <a:lnTo>
                    <a:pt x="1215" y="833"/>
                  </a:lnTo>
                  <a:lnTo>
                    <a:pt x="1258" y="797"/>
                  </a:lnTo>
                  <a:lnTo>
                    <a:pt x="1302" y="763"/>
                  </a:lnTo>
                  <a:lnTo>
                    <a:pt x="1348" y="728"/>
                  </a:lnTo>
                  <a:lnTo>
                    <a:pt x="1395" y="695"/>
                  </a:lnTo>
                  <a:lnTo>
                    <a:pt x="1441" y="663"/>
                  </a:lnTo>
                  <a:lnTo>
                    <a:pt x="1489" y="632"/>
                  </a:lnTo>
                  <a:lnTo>
                    <a:pt x="1537" y="601"/>
                  </a:lnTo>
                  <a:lnTo>
                    <a:pt x="1587" y="571"/>
                  </a:lnTo>
                  <a:lnTo>
                    <a:pt x="1636" y="544"/>
                  </a:lnTo>
                  <a:lnTo>
                    <a:pt x="1686" y="516"/>
                  </a:lnTo>
                  <a:lnTo>
                    <a:pt x="1736" y="490"/>
                  </a:lnTo>
                  <a:lnTo>
                    <a:pt x="1788" y="465"/>
                  </a:lnTo>
                  <a:lnTo>
                    <a:pt x="1840" y="440"/>
                  </a:lnTo>
                  <a:lnTo>
                    <a:pt x="1893" y="417"/>
                  </a:lnTo>
                  <a:lnTo>
                    <a:pt x="1947" y="395"/>
                  </a:lnTo>
                  <a:lnTo>
                    <a:pt x="2000" y="374"/>
                  </a:lnTo>
                  <a:lnTo>
                    <a:pt x="2054" y="354"/>
                  </a:lnTo>
                  <a:lnTo>
                    <a:pt x="2108" y="335"/>
                  </a:lnTo>
                  <a:lnTo>
                    <a:pt x="2164" y="317"/>
                  </a:lnTo>
                  <a:lnTo>
                    <a:pt x="2220" y="301"/>
                  </a:lnTo>
                  <a:lnTo>
                    <a:pt x="2277" y="285"/>
                  </a:lnTo>
                  <a:lnTo>
                    <a:pt x="2333" y="271"/>
                  </a:lnTo>
                  <a:lnTo>
                    <a:pt x="2390" y="257"/>
                  </a:lnTo>
                  <a:lnTo>
                    <a:pt x="2447" y="245"/>
                  </a:lnTo>
                  <a:lnTo>
                    <a:pt x="2505" y="235"/>
                  </a:lnTo>
                  <a:lnTo>
                    <a:pt x="2505" y="235"/>
                  </a:lnTo>
                  <a:lnTo>
                    <a:pt x="2492" y="228"/>
                  </a:lnTo>
                  <a:lnTo>
                    <a:pt x="2450" y="209"/>
                  </a:lnTo>
                  <a:lnTo>
                    <a:pt x="2383" y="182"/>
                  </a:lnTo>
                  <a:lnTo>
                    <a:pt x="2341" y="166"/>
                  </a:lnTo>
                  <a:lnTo>
                    <a:pt x="2294" y="149"/>
                  </a:lnTo>
                  <a:lnTo>
                    <a:pt x="2242" y="131"/>
                  </a:lnTo>
                  <a:lnTo>
                    <a:pt x="2185" y="114"/>
                  </a:lnTo>
                  <a:lnTo>
                    <a:pt x="2125" y="96"/>
                  </a:lnTo>
                  <a:lnTo>
                    <a:pt x="2059" y="78"/>
                  </a:lnTo>
                  <a:lnTo>
                    <a:pt x="1991" y="62"/>
                  </a:lnTo>
                  <a:lnTo>
                    <a:pt x="1919" y="47"/>
                  </a:lnTo>
                  <a:lnTo>
                    <a:pt x="1845" y="34"/>
                  </a:lnTo>
                  <a:lnTo>
                    <a:pt x="1768" y="23"/>
                  </a:lnTo>
                  <a:lnTo>
                    <a:pt x="1768" y="23"/>
                  </a:lnTo>
                  <a:close/>
                </a:path>
              </a:pathLst>
            </a:custGeom>
            <a:solidFill>
              <a:srgbClr val="46556A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3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3504598" y="3149615"/>
              <a:ext cx="331434" cy="3314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3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540439" y="1883316"/>
              <a:ext cx="556565" cy="5565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3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5228028" y="2563449"/>
              <a:ext cx="331434" cy="3314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3"/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4241891" y="2907526"/>
              <a:ext cx="786693" cy="7866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3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16962" y="3149615"/>
              <a:ext cx="244114" cy="333395"/>
            </a:xfrm>
            <a:custGeom>
              <a:avLst/>
              <a:gdLst>
                <a:gd name="T0" fmla="*/ 537 w 1744"/>
                <a:gd name="T1" fmla="*/ 2282 h 2384"/>
                <a:gd name="T2" fmla="*/ 872 w 1744"/>
                <a:gd name="T3" fmla="*/ 2381 h 2384"/>
                <a:gd name="T4" fmla="*/ 1207 w 1744"/>
                <a:gd name="T5" fmla="*/ 2282 h 2384"/>
                <a:gd name="T6" fmla="*/ 1205 w 1744"/>
                <a:gd name="T7" fmla="*/ 2023 h 2384"/>
                <a:gd name="T8" fmla="*/ 539 w 1744"/>
                <a:gd name="T9" fmla="*/ 2023 h 2384"/>
                <a:gd name="T10" fmla="*/ 537 w 1744"/>
                <a:gd name="T11" fmla="*/ 2282 h 2384"/>
                <a:gd name="T12" fmla="*/ 1193 w 1744"/>
                <a:gd name="T13" fmla="*/ 1904 h 2384"/>
                <a:gd name="T14" fmla="*/ 1703 w 1744"/>
                <a:gd name="T15" fmla="*/ 691 h 2384"/>
                <a:gd name="T16" fmla="*/ 872 w 1744"/>
                <a:gd name="T17" fmla="*/ 0 h 2384"/>
                <a:gd name="T18" fmla="*/ 41 w 1744"/>
                <a:gd name="T19" fmla="*/ 692 h 2384"/>
                <a:gd name="T20" fmla="*/ 551 w 1744"/>
                <a:gd name="T21" fmla="*/ 1904 h 2384"/>
                <a:gd name="T22" fmla="*/ 1193 w 1744"/>
                <a:gd name="T23" fmla="*/ 1904 h 2384"/>
                <a:gd name="T24" fmla="*/ 277 w 1744"/>
                <a:gd name="T25" fmla="*/ 714 h 2384"/>
                <a:gd name="T26" fmla="*/ 872 w 1744"/>
                <a:gd name="T27" fmla="*/ 238 h 2384"/>
                <a:gd name="T28" fmla="*/ 1451 w 1744"/>
                <a:gd name="T29" fmla="*/ 710 h 2384"/>
                <a:gd name="T30" fmla="*/ 1235 w 1744"/>
                <a:gd name="T31" fmla="*/ 1177 h 2384"/>
                <a:gd name="T32" fmla="*/ 991 w 1744"/>
                <a:gd name="T33" fmla="*/ 1666 h 2384"/>
                <a:gd name="T34" fmla="*/ 753 w 1744"/>
                <a:gd name="T35" fmla="*/ 1666 h 2384"/>
                <a:gd name="T36" fmla="*/ 509 w 1744"/>
                <a:gd name="T37" fmla="*/ 1177 h 2384"/>
                <a:gd name="T38" fmla="*/ 277 w 1744"/>
                <a:gd name="T39" fmla="*/ 714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4" h="2384">
                  <a:moveTo>
                    <a:pt x="537" y="2282"/>
                  </a:moveTo>
                  <a:cubicBezTo>
                    <a:pt x="631" y="2343"/>
                    <a:pt x="739" y="2384"/>
                    <a:pt x="872" y="2381"/>
                  </a:cubicBezTo>
                  <a:cubicBezTo>
                    <a:pt x="1004" y="2384"/>
                    <a:pt x="1113" y="2343"/>
                    <a:pt x="1207" y="2282"/>
                  </a:cubicBezTo>
                  <a:cubicBezTo>
                    <a:pt x="1205" y="2023"/>
                    <a:pt x="1205" y="2023"/>
                    <a:pt x="1205" y="2023"/>
                  </a:cubicBezTo>
                  <a:cubicBezTo>
                    <a:pt x="539" y="2023"/>
                    <a:pt x="539" y="2023"/>
                    <a:pt x="539" y="2023"/>
                  </a:cubicBezTo>
                  <a:lnTo>
                    <a:pt x="537" y="2282"/>
                  </a:lnTo>
                  <a:close/>
                  <a:moveTo>
                    <a:pt x="1193" y="1904"/>
                  </a:moveTo>
                  <a:cubicBezTo>
                    <a:pt x="1193" y="1386"/>
                    <a:pt x="1744" y="1208"/>
                    <a:pt x="1703" y="691"/>
                  </a:cubicBezTo>
                  <a:cubicBezTo>
                    <a:pt x="1677" y="365"/>
                    <a:pt x="1456" y="0"/>
                    <a:pt x="872" y="0"/>
                  </a:cubicBezTo>
                  <a:cubicBezTo>
                    <a:pt x="288" y="0"/>
                    <a:pt x="67" y="365"/>
                    <a:pt x="41" y="692"/>
                  </a:cubicBezTo>
                  <a:cubicBezTo>
                    <a:pt x="0" y="1208"/>
                    <a:pt x="551" y="1386"/>
                    <a:pt x="551" y="1904"/>
                  </a:cubicBezTo>
                  <a:lnTo>
                    <a:pt x="1193" y="1904"/>
                  </a:lnTo>
                  <a:close/>
                  <a:moveTo>
                    <a:pt x="277" y="714"/>
                  </a:moveTo>
                  <a:cubicBezTo>
                    <a:pt x="301" y="404"/>
                    <a:pt x="528" y="238"/>
                    <a:pt x="872" y="238"/>
                  </a:cubicBezTo>
                  <a:cubicBezTo>
                    <a:pt x="1216" y="238"/>
                    <a:pt x="1426" y="401"/>
                    <a:pt x="1451" y="710"/>
                  </a:cubicBezTo>
                  <a:cubicBezTo>
                    <a:pt x="1464" y="880"/>
                    <a:pt x="1367" y="993"/>
                    <a:pt x="1235" y="1177"/>
                  </a:cubicBezTo>
                  <a:cubicBezTo>
                    <a:pt x="1138" y="1314"/>
                    <a:pt x="1045" y="1456"/>
                    <a:pt x="991" y="1666"/>
                  </a:cubicBezTo>
                  <a:cubicBezTo>
                    <a:pt x="753" y="1666"/>
                    <a:pt x="753" y="1666"/>
                    <a:pt x="753" y="1666"/>
                  </a:cubicBezTo>
                  <a:cubicBezTo>
                    <a:pt x="699" y="1456"/>
                    <a:pt x="606" y="1314"/>
                    <a:pt x="509" y="1177"/>
                  </a:cubicBezTo>
                  <a:cubicBezTo>
                    <a:pt x="377" y="993"/>
                    <a:pt x="263" y="883"/>
                    <a:pt x="277" y="7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70686" y="2037804"/>
              <a:ext cx="278260" cy="247588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02529" y="2379616"/>
              <a:ext cx="279784" cy="196953"/>
            </a:xfrm>
            <a:custGeom>
              <a:avLst/>
              <a:gdLst>
                <a:gd name="T0" fmla="*/ 681 w 2382"/>
                <a:gd name="T1" fmla="*/ 1409 h 1676"/>
                <a:gd name="T2" fmla="*/ 602 w 2382"/>
                <a:gd name="T3" fmla="*/ 1379 h 1676"/>
                <a:gd name="T4" fmla="*/ 0 w 2382"/>
                <a:gd name="T5" fmla="*/ 843 h 1676"/>
                <a:gd name="T6" fmla="*/ 636 w 2382"/>
                <a:gd name="T7" fmla="*/ 278 h 1676"/>
                <a:gd name="T8" fmla="*/ 804 w 2382"/>
                <a:gd name="T9" fmla="*/ 288 h 1676"/>
                <a:gd name="T10" fmla="*/ 794 w 2382"/>
                <a:gd name="T11" fmla="*/ 456 h 1676"/>
                <a:gd name="T12" fmla="*/ 358 w 2382"/>
                <a:gd name="T13" fmla="*/ 843 h 1676"/>
                <a:gd name="T14" fmla="*/ 760 w 2382"/>
                <a:gd name="T15" fmla="*/ 1200 h 1676"/>
                <a:gd name="T16" fmla="*/ 770 w 2382"/>
                <a:gd name="T17" fmla="*/ 1369 h 1676"/>
                <a:gd name="T18" fmla="*/ 681 w 2382"/>
                <a:gd name="T19" fmla="*/ 1409 h 1676"/>
                <a:gd name="T20" fmla="*/ 1746 w 2382"/>
                <a:gd name="T21" fmla="*/ 1408 h 1676"/>
                <a:gd name="T22" fmla="*/ 2382 w 2382"/>
                <a:gd name="T23" fmla="*/ 843 h 1676"/>
                <a:gd name="T24" fmla="*/ 1780 w 2382"/>
                <a:gd name="T25" fmla="*/ 307 h 1676"/>
                <a:gd name="T26" fmla="*/ 1612 w 2382"/>
                <a:gd name="T27" fmla="*/ 317 h 1676"/>
                <a:gd name="T28" fmla="*/ 1622 w 2382"/>
                <a:gd name="T29" fmla="*/ 485 h 1676"/>
                <a:gd name="T30" fmla="*/ 2024 w 2382"/>
                <a:gd name="T31" fmla="*/ 843 h 1676"/>
                <a:gd name="T32" fmla="*/ 1588 w 2382"/>
                <a:gd name="T33" fmla="*/ 1230 h 1676"/>
                <a:gd name="T34" fmla="*/ 1578 w 2382"/>
                <a:gd name="T35" fmla="*/ 1398 h 1676"/>
                <a:gd name="T36" fmla="*/ 1667 w 2382"/>
                <a:gd name="T37" fmla="*/ 1438 h 1676"/>
                <a:gd name="T38" fmla="*/ 1746 w 2382"/>
                <a:gd name="T39" fmla="*/ 1408 h 1676"/>
                <a:gd name="T40" fmla="*/ 1189 w 2382"/>
                <a:gd name="T41" fmla="*/ 1577 h 1676"/>
                <a:gd name="T42" fmla="*/ 1427 w 2382"/>
                <a:gd name="T43" fmla="*/ 148 h 1676"/>
                <a:gd name="T44" fmla="*/ 1330 w 2382"/>
                <a:gd name="T45" fmla="*/ 11 h 1676"/>
                <a:gd name="T46" fmla="*/ 1193 w 2382"/>
                <a:gd name="T47" fmla="*/ 109 h 1676"/>
                <a:gd name="T48" fmla="*/ 955 w 2382"/>
                <a:gd name="T49" fmla="*/ 1538 h 1676"/>
                <a:gd name="T50" fmla="*/ 1052 w 2382"/>
                <a:gd name="T51" fmla="*/ 1675 h 1676"/>
                <a:gd name="T52" fmla="*/ 1072 w 2382"/>
                <a:gd name="T53" fmla="*/ 1676 h 1676"/>
                <a:gd name="T54" fmla="*/ 1189 w 2382"/>
                <a:gd name="T55" fmla="*/ 1577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2" h="1676">
                  <a:moveTo>
                    <a:pt x="681" y="1409"/>
                  </a:moveTo>
                  <a:cubicBezTo>
                    <a:pt x="653" y="1409"/>
                    <a:pt x="625" y="1399"/>
                    <a:pt x="602" y="1379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636" y="278"/>
                    <a:pt x="636" y="278"/>
                    <a:pt x="636" y="278"/>
                  </a:cubicBezTo>
                  <a:cubicBezTo>
                    <a:pt x="685" y="234"/>
                    <a:pt x="760" y="238"/>
                    <a:pt x="804" y="288"/>
                  </a:cubicBezTo>
                  <a:cubicBezTo>
                    <a:pt x="847" y="337"/>
                    <a:pt x="843" y="412"/>
                    <a:pt x="794" y="456"/>
                  </a:cubicBezTo>
                  <a:cubicBezTo>
                    <a:pt x="358" y="843"/>
                    <a:pt x="358" y="843"/>
                    <a:pt x="358" y="843"/>
                  </a:cubicBezTo>
                  <a:cubicBezTo>
                    <a:pt x="760" y="1200"/>
                    <a:pt x="760" y="1200"/>
                    <a:pt x="760" y="1200"/>
                  </a:cubicBezTo>
                  <a:cubicBezTo>
                    <a:pt x="810" y="1244"/>
                    <a:pt x="814" y="1319"/>
                    <a:pt x="770" y="1369"/>
                  </a:cubicBezTo>
                  <a:cubicBezTo>
                    <a:pt x="747" y="1395"/>
                    <a:pt x="714" y="1409"/>
                    <a:pt x="681" y="1409"/>
                  </a:cubicBezTo>
                  <a:close/>
                  <a:moveTo>
                    <a:pt x="1746" y="1408"/>
                  </a:moveTo>
                  <a:cubicBezTo>
                    <a:pt x="2382" y="843"/>
                    <a:pt x="2382" y="843"/>
                    <a:pt x="2382" y="843"/>
                  </a:cubicBezTo>
                  <a:cubicBezTo>
                    <a:pt x="1780" y="307"/>
                    <a:pt x="1780" y="307"/>
                    <a:pt x="1780" y="307"/>
                  </a:cubicBezTo>
                  <a:cubicBezTo>
                    <a:pt x="1731" y="264"/>
                    <a:pt x="1655" y="268"/>
                    <a:pt x="1612" y="317"/>
                  </a:cubicBezTo>
                  <a:cubicBezTo>
                    <a:pt x="1568" y="367"/>
                    <a:pt x="1572" y="442"/>
                    <a:pt x="1622" y="485"/>
                  </a:cubicBezTo>
                  <a:cubicBezTo>
                    <a:pt x="2024" y="843"/>
                    <a:pt x="2024" y="843"/>
                    <a:pt x="2024" y="843"/>
                  </a:cubicBezTo>
                  <a:cubicBezTo>
                    <a:pt x="1588" y="1230"/>
                    <a:pt x="1588" y="1230"/>
                    <a:pt x="1588" y="1230"/>
                  </a:cubicBezTo>
                  <a:cubicBezTo>
                    <a:pt x="1539" y="1274"/>
                    <a:pt x="1535" y="1349"/>
                    <a:pt x="1578" y="1398"/>
                  </a:cubicBezTo>
                  <a:cubicBezTo>
                    <a:pt x="1602" y="1425"/>
                    <a:pt x="1634" y="1438"/>
                    <a:pt x="1667" y="1438"/>
                  </a:cubicBezTo>
                  <a:cubicBezTo>
                    <a:pt x="1695" y="1438"/>
                    <a:pt x="1724" y="1428"/>
                    <a:pt x="1746" y="1408"/>
                  </a:cubicBezTo>
                  <a:close/>
                  <a:moveTo>
                    <a:pt x="1189" y="1577"/>
                  </a:moveTo>
                  <a:cubicBezTo>
                    <a:pt x="1427" y="148"/>
                    <a:pt x="1427" y="148"/>
                    <a:pt x="1427" y="148"/>
                  </a:cubicBezTo>
                  <a:cubicBezTo>
                    <a:pt x="1438" y="83"/>
                    <a:pt x="1394" y="22"/>
                    <a:pt x="1330" y="11"/>
                  </a:cubicBezTo>
                  <a:cubicBezTo>
                    <a:pt x="1264" y="0"/>
                    <a:pt x="1203" y="44"/>
                    <a:pt x="1193" y="109"/>
                  </a:cubicBezTo>
                  <a:cubicBezTo>
                    <a:pt x="955" y="1538"/>
                    <a:pt x="955" y="1538"/>
                    <a:pt x="955" y="1538"/>
                  </a:cubicBezTo>
                  <a:cubicBezTo>
                    <a:pt x="944" y="1603"/>
                    <a:pt x="988" y="1664"/>
                    <a:pt x="1052" y="1675"/>
                  </a:cubicBezTo>
                  <a:cubicBezTo>
                    <a:pt x="1059" y="1676"/>
                    <a:pt x="1066" y="1676"/>
                    <a:pt x="1072" y="1676"/>
                  </a:cubicBezTo>
                  <a:cubicBezTo>
                    <a:pt x="1129" y="1676"/>
                    <a:pt x="1180" y="1635"/>
                    <a:pt x="1189" y="1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>
                <a:latin typeface="PT Sans" panose="020B0503020203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85403" y="3226925"/>
              <a:ext cx="169823" cy="176813"/>
            </a:xfrm>
            <a:custGeom>
              <a:avLst/>
              <a:gdLst>
                <a:gd name="T0" fmla="*/ 1500 w 1547"/>
                <a:gd name="T1" fmla="*/ 1381 h 1607"/>
                <a:gd name="T2" fmla="*/ 1523 w 1547"/>
                <a:gd name="T3" fmla="*/ 1540 h 1607"/>
                <a:gd name="T4" fmla="*/ 1376 w 1547"/>
                <a:gd name="T5" fmla="*/ 1607 h 1607"/>
                <a:gd name="T6" fmla="*/ 171 w 1547"/>
                <a:gd name="T7" fmla="*/ 1607 h 1607"/>
                <a:gd name="T8" fmla="*/ 24 w 1547"/>
                <a:gd name="T9" fmla="*/ 1540 h 1607"/>
                <a:gd name="T10" fmla="*/ 47 w 1547"/>
                <a:gd name="T11" fmla="*/ 1381 h 1607"/>
                <a:gd name="T12" fmla="*/ 573 w 1547"/>
                <a:gd name="T13" fmla="*/ 551 h 1607"/>
                <a:gd name="T14" fmla="*/ 573 w 1547"/>
                <a:gd name="T15" fmla="*/ 134 h 1607"/>
                <a:gd name="T16" fmla="*/ 506 w 1547"/>
                <a:gd name="T17" fmla="*/ 134 h 1607"/>
                <a:gd name="T18" fmla="*/ 459 w 1547"/>
                <a:gd name="T19" fmla="*/ 114 h 1607"/>
                <a:gd name="T20" fmla="*/ 439 w 1547"/>
                <a:gd name="T21" fmla="*/ 67 h 1607"/>
                <a:gd name="T22" fmla="*/ 459 w 1547"/>
                <a:gd name="T23" fmla="*/ 20 h 1607"/>
                <a:gd name="T24" fmla="*/ 506 w 1547"/>
                <a:gd name="T25" fmla="*/ 0 h 1607"/>
                <a:gd name="T26" fmla="*/ 1041 w 1547"/>
                <a:gd name="T27" fmla="*/ 0 h 1607"/>
                <a:gd name="T28" fmla="*/ 1088 w 1547"/>
                <a:gd name="T29" fmla="*/ 20 h 1607"/>
                <a:gd name="T30" fmla="*/ 1108 w 1547"/>
                <a:gd name="T31" fmla="*/ 67 h 1607"/>
                <a:gd name="T32" fmla="*/ 1088 w 1547"/>
                <a:gd name="T33" fmla="*/ 114 h 1607"/>
                <a:gd name="T34" fmla="*/ 1041 w 1547"/>
                <a:gd name="T35" fmla="*/ 134 h 1607"/>
                <a:gd name="T36" fmla="*/ 974 w 1547"/>
                <a:gd name="T37" fmla="*/ 134 h 1607"/>
                <a:gd name="T38" fmla="*/ 974 w 1547"/>
                <a:gd name="T39" fmla="*/ 551 h 1607"/>
                <a:gd name="T40" fmla="*/ 1500 w 1547"/>
                <a:gd name="T41" fmla="*/ 1381 h 1607"/>
                <a:gd name="T42" fmla="*/ 686 w 1547"/>
                <a:gd name="T43" fmla="*/ 623 h 1607"/>
                <a:gd name="T44" fmla="*/ 401 w 1547"/>
                <a:gd name="T45" fmla="*/ 1071 h 1607"/>
                <a:gd name="T46" fmla="*/ 1146 w 1547"/>
                <a:gd name="T47" fmla="*/ 1071 h 1607"/>
                <a:gd name="T48" fmla="*/ 861 w 1547"/>
                <a:gd name="T49" fmla="*/ 623 h 1607"/>
                <a:gd name="T50" fmla="*/ 840 w 1547"/>
                <a:gd name="T51" fmla="*/ 590 h 1607"/>
                <a:gd name="T52" fmla="*/ 840 w 1547"/>
                <a:gd name="T53" fmla="*/ 551 h 1607"/>
                <a:gd name="T54" fmla="*/ 840 w 1547"/>
                <a:gd name="T55" fmla="*/ 134 h 1607"/>
                <a:gd name="T56" fmla="*/ 707 w 1547"/>
                <a:gd name="T57" fmla="*/ 134 h 1607"/>
                <a:gd name="T58" fmla="*/ 707 w 1547"/>
                <a:gd name="T59" fmla="*/ 551 h 1607"/>
                <a:gd name="T60" fmla="*/ 707 w 1547"/>
                <a:gd name="T61" fmla="*/ 590 h 1607"/>
                <a:gd name="T62" fmla="*/ 686 w 1547"/>
                <a:gd name="T63" fmla="*/ 62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47" h="1607">
                  <a:moveTo>
                    <a:pt x="1500" y="1381"/>
                  </a:moveTo>
                  <a:cubicBezTo>
                    <a:pt x="1539" y="1443"/>
                    <a:pt x="1547" y="1496"/>
                    <a:pt x="1523" y="1540"/>
                  </a:cubicBezTo>
                  <a:cubicBezTo>
                    <a:pt x="1499" y="1584"/>
                    <a:pt x="1450" y="1607"/>
                    <a:pt x="1376" y="1607"/>
                  </a:cubicBezTo>
                  <a:cubicBezTo>
                    <a:pt x="171" y="1607"/>
                    <a:pt x="171" y="1607"/>
                    <a:pt x="171" y="1607"/>
                  </a:cubicBezTo>
                  <a:cubicBezTo>
                    <a:pt x="97" y="1607"/>
                    <a:pt x="48" y="1584"/>
                    <a:pt x="24" y="1540"/>
                  </a:cubicBezTo>
                  <a:cubicBezTo>
                    <a:pt x="0" y="1496"/>
                    <a:pt x="8" y="1443"/>
                    <a:pt x="47" y="1381"/>
                  </a:cubicBezTo>
                  <a:cubicBezTo>
                    <a:pt x="573" y="551"/>
                    <a:pt x="573" y="551"/>
                    <a:pt x="573" y="551"/>
                  </a:cubicBezTo>
                  <a:cubicBezTo>
                    <a:pt x="573" y="134"/>
                    <a:pt x="573" y="134"/>
                    <a:pt x="573" y="134"/>
                  </a:cubicBezTo>
                  <a:cubicBezTo>
                    <a:pt x="506" y="134"/>
                    <a:pt x="506" y="134"/>
                    <a:pt x="506" y="134"/>
                  </a:cubicBezTo>
                  <a:cubicBezTo>
                    <a:pt x="488" y="134"/>
                    <a:pt x="472" y="127"/>
                    <a:pt x="459" y="114"/>
                  </a:cubicBezTo>
                  <a:cubicBezTo>
                    <a:pt x="445" y="101"/>
                    <a:pt x="439" y="85"/>
                    <a:pt x="439" y="67"/>
                  </a:cubicBezTo>
                  <a:cubicBezTo>
                    <a:pt x="439" y="49"/>
                    <a:pt x="445" y="33"/>
                    <a:pt x="459" y="20"/>
                  </a:cubicBezTo>
                  <a:cubicBezTo>
                    <a:pt x="472" y="7"/>
                    <a:pt x="488" y="0"/>
                    <a:pt x="506" y="0"/>
                  </a:cubicBezTo>
                  <a:cubicBezTo>
                    <a:pt x="1041" y="0"/>
                    <a:pt x="1041" y="0"/>
                    <a:pt x="1041" y="0"/>
                  </a:cubicBezTo>
                  <a:cubicBezTo>
                    <a:pt x="1059" y="0"/>
                    <a:pt x="1075" y="7"/>
                    <a:pt x="1088" y="20"/>
                  </a:cubicBezTo>
                  <a:cubicBezTo>
                    <a:pt x="1102" y="33"/>
                    <a:pt x="1108" y="49"/>
                    <a:pt x="1108" y="67"/>
                  </a:cubicBezTo>
                  <a:cubicBezTo>
                    <a:pt x="1108" y="85"/>
                    <a:pt x="1102" y="101"/>
                    <a:pt x="1088" y="114"/>
                  </a:cubicBezTo>
                  <a:cubicBezTo>
                    <a:pt x="1075" y="127"/>
                    <a:pt x="1059" y="134"/>
                    <a:pt x="1041" y="134"/>
                  </a:cubicBezTo>
                  <a:cubicBezTo>
                    <a:pt x="974" y="134"/>
                    <a:pt x="974" y="134"/>
                    <a:pt x="974" y="134"/>
                  </a:cubicBezTo>
                  <a:cubicBezTo>
                    <a:pt x="974" y="551"/>
                    <a:pt x="974" y="551"/>
                    <a:pt x="974" y="551"/>
                  </a:cubicBezTo>
                  <a:lnTo>
                    <a:pt x="1500" y="1381"/>
                  </a:lnTo>
                  <a:close/>
                  <a:moveTo>
                    <a:pt x="686" y="623"/>
                  </a:moveTo>
                  <a:cubicBezTo>
                    <a:pt x="401" y="1071"/>
                    <a:pt x="401" y="1071"/>
                    <a:pt x="401" y="1071"/>
                  </a:cubicBezTo>
                  <a:cubicBezTo>
                    <a:pt x="1146" y="1071"/>
                    <a:pt x="1146" y="1071"/>
                    <a:pt x="1146" y="1071"/>
                  </a:cubicBezTo>
                  <a:cubicBezTo>
                    <a:pt x="861" y="623"/>
                    <a:pt x="861" y="623"/>
                    <a:pt x="861" y="623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40" y="551"/>
                    <a:pt x="840" y="551"/>
                    <a:pt x="840" y="551"/>
                  </a:cubicBezTo>
                  <a:cubicBezTo>
                    <a:pt x="840" y="134"/>
                    <a:pt x="840" y="134"/>
                    <a:pt x="840" y="134"/>
                  </a:cubicBezTo>
                  <a:cubicBezTo>
                    <a:pt x="707" y="134"/>
                    <a:pt x="707" y="134"/>
                    <a:pt x="707" y="134"/>
                  </a:cubicBezTo>
                  <a:cubicBezTo>
                    <a:pt x="707" y="551"/>
                    <a:pt x="707" y="551"/>
                    <a:pt x="707" y="551"/>
                  </a:cubicBezTo>
                  <a:cubicBezTo>
                    <a:pt x="707" y="590"/>
                    <a:pt x="707" y="590"/>
                    <a:pt x="707" y="590"/>
                  </a:cubicBezTo>
                  <a:lnTo>
                    <a:pt x="686" y="6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13430" y="2663959"/>
              <a:ext cx="178090" cy="160204"/>
            </a:xfrm>
            <a:custGeom>
              <a:avLst/>
              <a:gdLst>
                <a:gd name="T0" fmla="*/ 1187 w 2382"/>
                <a:gd name="T1" fmla="*/ 857 h 2144"/>
                <a:gd name="T2" fmla="*/ 596 w 2382"/>
                <a:gd name="T3" fmla="*/ 1429 h 2144"/>
                <a:gd name="T4" fmla="*/ 953 w 2382"/>
                <a:gd name="T5" fmla="*/ 1429 h 2144"/>
                <a:gd name="T6" fmla="*/ 953 w 2382"/>
                <a:gd name="T7" fmla="*/ 2144 h 2144"/>
                <a:gd name="T8" fmla="*/ 1429 w 2382"/>
                <a:gd name="T9" fmla="*/ 2144 h 2144"/>
                <a:gd name="T10" fmla="*/ 1429 w 2382"/>
                <a:gd name="T11" fmla="*/ 1429 h 2144"/>
                <a:gd name="T12" fmla="*/ 1786 w 2382"/>
                <a:gd name="T13" fmla="*/ 1429 h 2144"/>
                <a:gd name="T14" fmla="*/ 1187 w 2382"/>
                <a:gd name="T15" fmla="*/ 857 h 2144"/>
                <a:gd name="T16" fmla="*/ 2143 w 2382"/>
                <a:gd name="T17" fmla="*/ 0 h 2144"/>
                <a:gd name="T18" fmla="*/ 239 w 2382"/>
                <a:gd name="T19" fmla="*/ 0 h 2144"/>
                <a:gd name="T20" fmla="*/ 0 w 2382"/>
                <a:gd name="T21" fmla="*/ 239 h 2144"/>
                <a:gd name="T22" fmla="*/ 0 w 2382"/>
                <a:gd name="T23" fmla="*/ 1667 h 2144"/>
                <a:gd name="T24" fmla="*/ 239 w 2382"/>
                <a:gd name="T25" fmla="*/ 1905 h 2144"/>
                <a:gd name="T26" fmla="*/ 715 w 2382"/>
                <a:gd name="T27" fmla="*/ 1905 h 2144"/>
                <a:gd name="T28" fmla="*/ 715 w 2382"/>
                <a:gd name="T29" fmla="*/ 1667 h 2144"/>
                <a:gd name="T30" fmla="*/ 239 w 2382"/>
                <a:gd name="T31" fmla="*/ 1667 h 2144"/>
                <a:gd name="T32" fmla="*/ 239 w 2382"/>
                <a:gd name="T33" fmla="*/ 596 h 2144"/>
                <a:gd name="T34" fmla="*/ 2143 w 2382"/>
                <a:gd name="T35" fmla="*/ 596 h 2144"/>
                <a:gd name="T36" fmla="*/ 2143 w 2382"/>
                <a:gd name="T37" fmla="*/ 1667 h 2144"/>
                <a:gd name="T38" fmla="*/ 1667 w 2382"/>
                <a:gd name="T39" fmla="*/ 1667 h 2144"/>
                <a:gd name="T40" fmla="*/ 1667 w 2382"/>
                <a:gd name="T41" fmla="*/ 1905 h 2144"/>
                <a:gd name="T42" fmla="*/ 2143 w 2382"/>
                <a:gd name="T43" fmla="*/ 1905 h 2144"/>
                <a:gd name="T44" fmla="*/ 2382 w 2382"/>
                <a:gd name="T45" fmla="*/ 1667 h 2144"/>
                <a:gd name="T46" fmla="*/ 2382 w 2382"/>
                <a:gd name="T47" fmla="*/ 239 h 2144"/>
                <a:gd name="T48" fmla="*/ 2143 w 2382"/>
                <a:gd name="T49" fmla="*/ 0 h 2144"/>
                <a:gd name="T50" fmla="*/ 298 w 2382"/>
                <a:gd name="T51" fmla="*/ 387 h 2144"/>
                <a:gd name="T52" fmla="*/ 209 w 2382"/>
                <a:gd name="T53" fmla="*/ 298 h 2144"/>
                <a:gd name="T54" fmla="*/ 298 w 2382"/>
                <a:gd name="T55" fmla="*/ 209 h 2144"/>
                <a:gd name="T56" fmla="*/ 387 w 2382"/>
                <a:gd name="T57" fmla="*/ 298 h 2144"/>
                <a:gd name="T58" fmla="*/ 298 w 2382"/>
                <a:gd name="T59" fmla="*/ 387 h 2144"/>
                <a:gd name="T60" fmla="*/ 536 w 2382"/>
                <a:gd name="T61" fmla="*/ 387 h 2144"/>
                <a:gd name="T62" fmla="*/ 447 w 2382"/>
                <a:gd name="T63" fmla="*/ 298 h 2144"/>
                <a:gd name="T64" fmla="*/ 536 w 2382"/>
                <a:gd name="T65" fmla="*/ 209 h 2144"/>
                <a:gd name="T66" fmla="*/ 625 w 2382"/>
                <a:gd name="T67" fmla="*/ 298 h 2144"/>
                <a:gd name="T68" fmla="*/ 536 w 2382"/>
                <a:gd name="T69" fmla="*/ 387 h 2144"/>
                <a:gd name="T70" fmla="*/ 2143 w 2382"/>
                <a:gd name="T71" fmla="*/ 358 h 2144"/>
                <a:gd name="T72" fmla="*/ 715 w 2382"/>
                <a:gd name="T73" fmla="*/ 358 h 2144"/>
                <a:gd name="T74" fmla="*/ 715 w 2382"/>
                <a:gd name="T75" fmla="*/ 239 h 2144"/>
                <a:gd name="T76" fmla="*/ 2146 w 2382"/>
                <a:gd name="T77" fmla="*/ 239 h 2144"/>
                <a:gd name="T78" fmla="*/ 2143 w 2382"/>
                <a:gd name="T79" fmla="*/ 358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82" h="2144">
                  <a:moveTo>
                    <a:pt x="1187" y="857"/>
                  </a:moveTo>
                  <a:cubicBezTo>
                    <a:pt x="596" y="1429"/>
                    <a:pt x="596" y="1429"/>
                    <a:pt x="596" y="1429"/>
                  </a:cubicBezTo>
                  <a:cubicBezTo>
                    <a:pt x="953" y="1429"/>
                    <a:pt x="953" y="1429"/>
                    <a:pt x="953" y="1429"/>
                  </a:cubicBezTo>
                  <a:cubicBezTo>
                    <a:pt x="953" y="2144"/>
                    <a:pt x="953" y="2144"/>
                    <a:pt x="953" y="2144"/>
                  </a:cubicBezTo>
                  <a:cubicBezTo>
                    <a:pt x="1429" y="2144"/>
                    <a:pt x="1429" y="2144"/>
                    <a:pt x="1429" y="2144"/>
                  </a:cubicBezTo>
                  <a:cubicBezTo>
                    <a:pt x="1429" y="1429"/>
                    <a:pt x="1429" y="1429"/>
                    <a:pt x="1429" y="1429"/>
                  </a:cubicBezTo>
                  <a:cubicBezTo>
                    <a:pt x="1786" y="1429"/>
                    <a:pt x="1786" y="1429"/>
                    <a:pt x="1786" y="1429"/>
                  </a:cubicBezTo>
                  <a:lnTo>
                    <a:pt x="1187" y="857"/>
                  </a:lnTo>
                  <a:close/>
                  <a:moveTo>
                    <a:pt x="2143" y="0"/>
                  </a:moveTo>
                  <a:cubicBezTo>
                    <a:pt x="239" y="0"/>
                    <a:pt x="239" y="0"/>
                    <a:pt x="239" y="0"/>
                  </a:cubicBezTo>
                  <a:cubicBezTo>
                    <a:pt x="108" y="0"/>
                    <a:pt x="0" y="108"/>
                    <a:pt x="0" y="239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798"/>
                    <a:pt x="108" y="1905"/>
                    <a:pt x="239" y="1905"/>
                  </a:cubicBezTo>
                  <a:cubicBezTo>
                    <a:pt x="715" y="1905"/>
                    <a:pt x="715" y="1905"/>
                    <a:pt x="715" y="1905"/>
                  </a:cubicBezTo>
                  <a:cubicBezTo>
                    <a:pt x="715" y="1667"/>
                    <a:pt x="715" y="1667"/>
                    <a:pt x="715" y="1667"/>
                  </a:cubicBezTo>
                  <a:cubicBezTo>
                    <a:pt x="239" y="1667"/>
                    <a:pt x="239" y="1667"/>
                    <a:pt x="239" y="1667"/>
                  </a:cubicBezTo>
                  <a:cubicBezTo>
                    <a:pt x="239" y="596"/>
                    <a:pt x="239" y="596"/>
                    <a:pt x="239" y="596"/>
                  </a:cubicBezTo>
                  <a:cubicBezTo>
                    <a:pt x="2143" y="596"/>
                    <a:pt x="2143" y="596"/>
                    <a:pt x="2143" y="596"/>
                  </a:cubicBezTo>
                  <a:cubicBezTo>
                    <a:pt x="2143" y="1667"/>
                    <a:pt x="2143" y="1667"/>
                    <a:pt x="2143" y="1667"/>
                  </a:cubicBezTo>
                  <a:cubicBezTo>
                    <a:pt x="1667" y="1667"/>
                    <a:pt x="1667" y="1667"/>
                    <a:pt x="1667" y="1667"/>
                  </a:cubicBezTo>
                  <a:cubicBezTo>
                    <a:pt x="1667" y="1905"/>
                    <a:pt x="1667" y="1905"/>
                    <a:pt x="1667" y="1905"/>
                  </a:cubicBezTo>
                  <a:cubicBezTo>
                    <a:pt x="2143" y="1905"/>
                    <a:pt x="2143" y="1905"/>
                    <a:pt x="2143" y="1905"/>
                  </a:cubicBezTo>
                  <a:cubicBezTo>
                    <a:pt x="2274" y="1905"/>
                    <a:pt x="2382" y="1798"/>
                    <a:pt x="2382" y="1667"/>
                  </a:cubicBezTo>
                  <a:cubicBezTo>
                    <a:pt x="2382" y="239"/>
                    <a:pt x="2382" y="239"/>
                    <a:pt x="2382" y="239"/>
                  </a:cubicBezTo>
                  <a:cubicBezTo>
                    <a:pt x="2382" y="108"/>
                    <a:pt x="2274" y="0"/>
                    <a:pt x="2143" y="0"/>
                  </a:cubicBezTo>
                  <a:close/>
                  <a:moveTo>
                    <a:pt x="298" y="387"/>
                  </a:moveTo>
                  <a:cubicBezTo>
                    <a:pt x="249" y="387"/>
                    <a:pt x="209" y="347"/>
                    <a:pt x="209" y="298"/>
                  </a:cubicBezTo>
                  <a:cubicBezTo>
                    <a:pt x="209" y="249"/>
                    <a:pt x="249" y="209"/>
                    <a:pt x="298" y="209"/>
                  </a:cubicBezTo>
                  <a:cubicBezTo>
                    <a:pt x="347" y="209"/>
                    <a:pt x="387" y="249"/>
                    <a:pt x="387" y="298"/>
                  </a:cubicBezTo>
                  <a:cubicBezTo>
                    <a:pt x="387" y="347"/>
                    <a:pt x="347" y="387"/>
                    <a:pt x="298" y="387"/>
                  </a:cubicBezTo>
                  <a:close/>
                  <a:moveTo>
                    <a:pt x="536" y="387"/>
                  </a:moveTo>
                  <a:cubicBezTo>
                    <a:pt x="487" y="387"/>
                    <a:pt x="447" y="347"/>
                    <a:pt x="447" y="298"/>
                  </a:cubicBezTo>
                  <a:cubicBezTo>
                    <a:pt x="447" y="249"/>
                    <a:pt x="487" y="209"/>
                    <a:pt x="536" y="209"/>
                  </a:cubicBezTo>
                  <a:cubicBezTo>
                    <a:pt x="585" y="209"/>
                    <a:pt x="625" y="249"/>
                    <a:pt x="625" y="298"/>
                  </a:cubicBezTo>
                  <a:cubicBezTo>
                    <a:pt x="625" y="347"/>
                    <a:pt x="585" y="387"/>
                    <a:pt x="536" y="387"/>
                  </a:cubicBezTo>
                  <a:close/>
                  <a:moveTo>
                    <a:pt x="2143" y="358"/>
                  </a:moveTo>
                  <a:cubicBezTo>
                    <a:pt x="715" y="358"/>
                    <a:pt x="715" y="358"/>
                    <a:pt x="715" y="358"/>
                  </a:cubicBezTo>
                  <a:cubicBezTo>
                    <a:pt x="715" y="239"/>
                    <a:pt x="715" y="239"/>
                    <a:pt x="715" y="239"/>
                  </a:cubicBezTo>
                  <a:cubicBezTo>
                    <a:pt x="2146" y="239"/>
                    <a:pt x="2146" y="239"/>
                    <a:pt x="2146" y="239"/>
                  </a:cubicBezTo>
                  <a:lnTo>
                    <a:pt x="2143" y="3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2393"/>
            </a:p>
          </p:txBody>
        </p:sp>
      </p:grpSp>
      <p:cxnSp>
        <p:nvCxnSpPr>
          <p:cNvPr id="24" name="出自【趣你的PPT】(微信:qunideppt)：最优质的PPT资源库"/>
          <p:cNvCxnSpPr/>
          <p:nvPr/>
        </p:nvCxnSpPr>
        <p:spPr>
          <a:xfrm>
            <a:off x="3212016" y="3225995"/>
            <a:ext cx="1081890" cy="0"/>
          </a:xfrm>
          <a:prstGeom prst="line">
            <a:avLst/>
          </a:prstGeom>
          <a:ln w="9525">
            <a:solidFill>
              <a:srgbClr val="465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>
            <a:off x="3217933" y="4360701"/>
            <a:ext cx="1085209" cy="0"/>
          </a:xfrm>
          <a:prstGeom prst="line">
            <a:avLst/>
          </a:prstGeom>
          <a:ln w="9525">
            <a:solidFill>
              <a:srgbClr val="465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6923135" y="1980226"/>
            <a:ext cx="2031395" cy="0"/>
          </a:xfrm>
          <a:prstGeom prst="line">
            <a:avLst/>
          </a:prstGeom>
          <a:ln w="9525">
            <a:solidFill>
              <a:srgbClr val="465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出自【趣你的PPT】(微信:qunideppt)：最优质的PPT资源库"/>
          <p:cNvCxnSpPr/>
          <p:nvPr/>
        </p:nvCxnSpPr>
        <p:spPr>
          <a:xfrm>
            <a:off x="7857831" y="3438920"/>
            <a:ext cx="1122153" cy="0"/>
          </a:xfrm>
          <a:prstGeom prst="line">
            <a:avLst/>
          </a:prstGeom>
          <a:ln w="9525">
            <a:solidFill>
              <a:srgbClr val="465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>
            <a:off x="7206955" y="4674959"/>
            <a:ext cx="1773024" cy="0"/>
          </a:xfrm>
          <a:prstGeom prst="line">
            <a:avLst/>
          </a:prstGeom>
          <a:ln w="9525">
            <a:solidFill>
              <a:srgbClr val="465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出自【趣你的PPT】(微信:qunideppt)：最优质的PPT资源库"/>
          <p:cNvSpPr txBox="1"/>
          <p:nvPr/>
        </p:nvSpPr>
        <p:spPr>
          <a:xfrm>
            <a:off x="2573693" y="2412353"/>
            <a:ext cx="84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568042" y="2676970"/>
            <a:ext cx="2782250" cy="5535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3129601" y="4431402"/>
            <a:ext cx="84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1123950" y="4696019"/>
            <a:ext cx="2782250" cy="5535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310723" y="4859252"/>
            <a:ext cx="84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7256599" y="5123869"/>
            <a:ext cx="3001413" cy="5535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375041" y="3438548"/>
            <a:ext cx="84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8320917" y="3703165"/>
            <a:ext cx="3001413" cy="5535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6863893" y="1152162"/>
            <a:ext cx="84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6809769" y="1416779"/>
            <a:ext cx="3001413" cy="5535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</a:t>
            </a: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057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8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1" name="object160出自【趣你的PPT】(微信:qunideppt)：最优质的PPT资源库"/>
          <p:cNvGrpSpPr/>
          <p:nvPr/>
        </p:nvGrpSpPr>
        <p:grpSpPr>
          <a:xfrm>
            <a:off x="1972524" y="3959224"/>
            <a:ext cx="357717" cy="368300"/>
            <a:chOff x="3390900" y="3109913"/>
            <a:chExt cx="268288" cy="276225"/>
          </a:xfrm>
          <a:solidFill>
            <a:schemeClr val="accent1"/>
          </a:solidFill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0900" y="3109913"/>
              <a:ext cx="127000" cy="212725"/>
            </a:xfrm>
            <a:custGeom>
              <a:avLst/>
              <a:gdLst>
                <a:gd name="T0" fmla="*/ 92 w 92"/>
                <a:gd name="T1" fmla="*/ 0 h 156"/>
                <a:gd name="T2" fmla="*/ 92 w 92"/>
                <a:gd name="T3" fmla="*/ 90 h 156"/>
                <a:gd name="T4" fmla="*/ 91 w 92"/>
                <a:gd name="T5" fmla="*/ 93 h 156"/>
                <a:gd name="T6" fmla="*/ 28 w 92"/>
                <a:gd name="T7" fmla="*/ 155 h 156"/>
                <a:gd name="T8" fmla="*/ 27 w 92"/>
                <a:gd name="T9" fmla="*/ 156 h 156"/>
                <a:gd name="T10" fmla="*/ 18 w 92"/>
                <a:gd name="T11" fmla="*/ 146 h 156"/>
                <a:gd name="T12" fmla="*/ 1 w 92"/>
                <a:gd name="T13" fmla="*/ 99 h 156"/>
                <a:gd name="T14" fmla="*/ 0 w 92"/>
                <a:gd name="T15" fmla="*/ 97 h 156"/>
                <a:gd name="T16" fmla="*/ 0 w 92"/>
                <a:gd name="T17" fmla="*/ 86 h 156"/>
                <a:gd name="T18" fmla="*/ 1 w 92"/>
                <a:gd name="T19" fmla="*/ 84 h 156"/>
                <a:gd name="T20" fmla="*/ 18 w 92"/>
                <a:gd name="T21" fmla="*/ 38 h 156"/>
                <a:gd name="T22" fmla="*/ 76 w 92"/>
                <a:gd name="T23" fmla="*/ 1 h 156"/>
                <a:gd name="T24" fmla="*/ 86 w 92"/>
                <a:gd name="T25" fmla="*/ 0 h 156"/>
                <a:gd name="T26" fmla="*/ 92 w 92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56">
                  <a:moveTo>
                    <a:pt x="92" y="0"/>
                  </a:moveTo>
                  <a:cubicBezTo>
                    <a:pt x="92" y="30"/>
                    <a:pt x="92" y="60"/>
                    <a:pt x="92" y="90"/>
                  </a:cubicBezTo>
                  <a:cubicBezTo>
                    <a:pt x="92" y="91"/>
                    <a:pt x="91" y="92"/>
                    <a:pt x="91" y="93"/>
                  </a:cubicBezTo>
                  <a:cubicBezTo>
                    <a:pt x="70" y="114"/>
                    <a:pt x="49" y="134"/>
                    <a:pt x="28" y="155"/>
                  </a:cubicBezTo>
                  <a:cubicBezTo>
                    <a:pt x="28" y="156"/>
                    <a:pt x="28" y="156"/>
                    <a:pt x="27" y="156"/>
                  </a:cubicBezTo>
                  <a:cubicBezTo>
                    <a:pt x="24" y="153"/>
                    <a:pt x="21" y="149"/>
                    <a:pt x="18" y="146"/>
                  </a:cubicBezTo>
                  <a:cubicBezTo>
                    <a:pt x="8" y="132"/>
                    <a:pt x="2" y="116"/>
                    <a:pt x="1" y="99"/>
                  </a:cubicBezTo>
                  <a:cubicBezTo>
                    <a:pt x="1" y="98"/>
                    <a:pt x="0" y="98"/>
                    <a:pt x="0" y="97"/>
                  </a:cubicBezTo>
                  <a:cubicBezTo>
                    <a:pt x="0" y="93"/>
                    <a:pt x="0" y="89"/>
                    <a:pt x="0" y="86"/>
                  </a:cubicBezTo>
                  <a:cubicBezTo>
                    <a:pt x="0" y="85"/>
                    <a:pt x="1" y="85"/>
                    <a:pt x="1" y="84"/>
                  </a:cubicBezTo>
                  <a:cubicBezTo>
                    <a:pt x="2" y="67"/>
                    <a:pt x="8" y="51"/>
                    <a:pt x="18" y="38"/>
                  </a:cubicBezTo>
                  <a:cubicBezTo>
                    <a:pt x="32" y="18"/>
                    <a:pt x="52" y="6"/>
                    <a:pt x="76" y="1"/>
                  </a:cubicBezTo>
                  <a:cubicBezTo>
                    <a:pt x="79" y="1"/>
                    <a:pt x="83" y="0"/>
                    <a:pt x="86" y="0"/>
                  </a:cubicBezTo>
                  <a:cubicBezTo>
                    <a:pt x="88" y="0"/>
                    <a:pt x="90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33775" y="3109913"/>
              <a:ext cx="125413" cy="123825"/>
            </a:xfrm>
            <a:custGeom>
              <a:avLst/>
              <a:gdLst>
                <a:gd name="T0" fmla="*/ 6 w 91"/>
                <a:gd name="T1" fmla="*/ 0 h 91"/>
                <a:gd name="T2" fmla="*/ 16 w 91"/>
                <a:gd name="T3" fmla="*/ 1 h 91"/>
                <a:gd name="T4" fmla="*/ 79 w 91"/>
                <a:gd name="T5" fmla="*/ 45 h 91"/>
                <a:gd name="T6" fmla="*/ 91 w 91"/>
                <a:gd name="T7" fmla="*/ 89 h 91"/>
                <a:gd name="T8" fmla="*/ 91 w 91"/>
                <a:gd name="T9" fmla="*/ 91 h 91"/>
                <a:gd name="T10" fmla="*/ 0 w 91"/>
                <a:gd name="T11" fmla="*/ 91 h 91"/>
                <a:gd name="T12" fmla="*/ 0 w 91"/>
                <a:gd name="T13" fmla="*/ 0 h 91"/>
                <a:gd name="T14" fmla="*/ 6 w 91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1">
                  <a:moveTo>
                    <a:pt x="6" y="0"/>
                  </a:moveTo>
                  <a:cubicBezTo>
                    <a:pt x="9" y="0"/>
                    <a:pt x="13" y="1"/>
                    <a:pt x="16" y="1"/>
                  </a:cubicBezTo>
                  <a:cubicBezTo>
                    <a:pt x="43" y="7"/>
                    <a:pt x="64" y="21"/>
                    <a:pt x="79" y="45"/>
                  </a:cubicBezTo>
                  <a:cubicBezTo>
                    <a:pt x="87" y="58"/>
                    <a:pt x="91" y="73"/>
                    <a:pt x="91" y="89"/>
                  </a:cubicBezTo>
                  <a:cubicBezTo>
                    <a:pt x="91" y="90"/>
                    <a:pt x="91" y="91"/>
                    <a:pt x="91" y="91"/>
                  </a:cubicBezTo>
                  <a:cubicBezTo>
                    <a:pt x="61" y="91"/>
                    <a:pt x="31" y="91"/>
                    <a:pt x="0" y="91"/>
                  </a:cubicBezTo>
                  <a:cubicBezTo>
                    <a:pt x="0" y="61"/>
                    <a:pt x="0" y="3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3248025"/>
              <a:ext cx="212725" cy="138113"/>
            </a:xfrm>
            <a:custGeom>
              <a:avLst/>
              <a:gdLst>
                <a:gd name="T0" fmla="*/ 156 w 156"/>
                <a:gd name="T1" fmla="*/ 0 h 100"/>
                <a:gd name="T2" fmla="*/ 100 w 156"/>
                <a:gd name="T3" fmla="*/ 85 h 100"/>
                <a:gd name="T4" fmla="*/ 0 w 156"/>
                <a:gd name="T5" fmla="*/ 65 h 100"/>
                <a:gd name="T6" fmla="*/ 1 w 156"/>
                <a:gd name="T7" fmla="*/ 64 h 100"/>
                <a:gd name="T8" fmla="*/ 64 w 156"/>
                <a:gd name="T9" fmla="*/ 2 h 100"/>
                <a:gd name="T10" fmla="*/ 66 w 156"/>
                <a:gd name="T11" fmla="*/ 0 h 100"/>
                <a:gd name="T12" fmla="*/ 154 w 156"/>
                <a:gd name="T13" fmla="*/ 0 h 100"/>
                <a:gd name="T14" fmla="*/ 156 w 156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00">
                  <a:moveTo>
                    <a:pt x="156" y="0"/>
                  </a:moveTo>
                  <a:cubicBezTo>
                    <a:pt x="156" y="33"/>
                    <a:pt x="137" y="69"/>
                    <a:pt x="100" y="85"/>
                  </a:cubicBezTo>
                  <a:cubicBezTo>
                    <a:pt x="63" y="100"/>
                    <a:pt x="23" y="89"/>
                    <a:pt x="0" y="65"/>
                  </a:cubicBezTo>
                  <a:cubicBezTo>
                    <a:pt x="0" y="65"/>
                    <a:pt x="1" y="64"/>
                    <a:pt x="1" y="64"/>
                  </a:cubicBezTo>
                  <a:cubicBezTo>
                    <a:pt x="22" y="43"/>
                    <a:pt x="43" y="22"/>
                    <a:pt x="64" y="2"/>
                  </a:cubicBezTo>
                  <a:cubicBezTo>
                    <a:pt x="64" y="1"/>
                    <a:pt x="65" y="0"/>
                    <a:pt x="66" y="0"/>
                  </a:cubicBezTo>
                  <a:cubicBezTo>
                    <a:pt x="96" y="0"/>
                    <a:pt x="125" y="0"/>
                    <a:pt x="154" y="0"/>
                  </a:cubicBezTo>
                  <a:cubicBezTo>
                    <a:pt x="155" y="0"/>
                    <a:pt x="155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15842" y="3057524"/>
            <a:ext cx="118533" cy="476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0" name="object159出自【趣你的PPT】(微信:qunideppt)：最优质的PPT资源库"/>
          <p:cNvGrpSpPr/>
          <p:nvPr/>
        </p:nvGrpSpPr>
        <p:grpSpPr>
          <a:xfrm>
            <a:off x="1549191" y="3768724"/>
            <a:ext cx="321735" cy="374651"/>
            <a:chOff x="3073400" y="2967038"/>
            <a:chExt cx="241301" cy="280988"/>
          </a:xfrm>
          <a:solidFill>
            <a:schemeClr val="accent1"/>
          </a:solidFill>
        </p:grpSpPr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73400" y="2967038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9275" y="3025775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14675" y="308451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52775" y="313213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08338" y="3173413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71838" y="320516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4" name="出自【趣你的PPT】(微信:qunideppt)：最优质的PPT资源库"/>
          <p:cNvSpPr>
            <a:spLocks/>
          </p:cNvSpPr>
          <p:nvPr/>
        </p:nvSpPr>
        <p:spPr bwMode="auto">
          <a:xfrm>
            <a:off x="3833075" y="2310340"/>
            <a:ext cx="762000" cy="1653117"/>
          </a:xfrm>
          <a:custGeom>
            <a:avLst/>
            <a:gdLst>
              <a:gd name="T0" fmla="*/ 160 w 418"/>
              <a:gd name="T1" fmla="*/ 0 h 906"/>
              <a:gd name="T2" fmla="*/ 160 w 418"/>
              <a:gd name="T3" fmla="*/ 186 h 906"/>
              <a:gd name="T4" fmla="*/ 194 w 418"/>
              <a:gd name="T5" fmla="*/ 186 h 906"/>
              <a:gd name="T6" fmla="*/ 266 w 418"/>
              <a:gd name="T7" fmla="*/ 143 h 906"/>
              <a:gd name="T8" fmla="*/ 328 w 418"/>
              <a:gd name="T9" fmla="*/ 220 h 906"/>
              <a:gd name="T10" fmla="*/ 264 w 418"/>
              <a:gd name="T11" fmla="*/ 304 h 906"/>
              <a:gd name="T12" fmla="*/ 195 w 418"/>
              <a:gd name="T13" fmla="*/ 264 h 906"/>
              <a:gd name="T14" fmla="*/ 164 w 418"/>
              <a:gd name="T15" fmla="*/ 264 h 906"/>
              <a:gd name="T16" fmla="*/ 164 w 418"/>
              <a:gd name="T17" fmla="*/ 613 h 906"/>
              <a:gd name="T18" fmla="*/ 153 w 418"/>
              <a:gd name="T19" fmla="*/ 624 h 906"/>
              <a:gd name="T20" fmla="*/ 105 w 418"/>
              <a:gd name="T21" fmla="*/ 624 h 906"/>
              <a:gd name="T22" fmla="*/ 97 w 418"/>
              <a:gd name="T23" fmla="*/ 621 h 906"/>
              <a:gd name="T24" fmla="*/ 40 w 418"/>
              <a:gd name="T25" fmla="*/ 586 h 906"/>
              <a:gd name="T26" fmla="*/ 16 w 418"/>
              <a:gd name="T27" fmla="*/ 594 h 906"/>
              <a:gd name="T28" fmla="*/ 0 w 418"/>
              <a:gd name="T29" fmla="*/ 645 h 906"/>
              <a:gd name="T30" fmla="*/ 46 w 418"/>
              <a:gd name="T31" fmla="*/ 705 h 906"/>
              <a:gd name="T32" fmla="*/ 104 w 418"/>
              <a:gd name="T33" fmla="*/ 665 h 906"/>
              <a:gd name="T34" fmla="*/ 113 w 418"/>
              <a:gd name="T35" fmla="*/ 661 h 906"/>
              <a:gd name="T36" fmla="*/ 153 w 418"/>
              <a:gd name="T37" fmla="*/ 661 h 906"/>
              <a:gd name="T38" fmla="*/ 164 w 418"/>
              <a:gd name="T39" fmla="*/ 672 h 906"/>
              <a:gd name="T40" fmla="*/ 164 w 418"/>
              <a:gd name="T41" fmla="*/ 906 h 906"/>
              <a:gd name="T42" fmla="*/ 318 w 418"/>
              <a:gd name="T43" fmla="*/ 573 h 906"/>
              <a:gd name="T44" fmla="*/ 418 w 418"/>
              <a:gd name="T45" fmla="*/ 210 h 906"/>
              <a:gd name="T46" fmla="*/ 376 w 418"/>
              <a:gd name="T47" fmla="*/ 0 h 906"/>
              <a:gd name="T48" fmla="*/ 160 w 418"/>
              <a:gd name="T49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8" h="906">
                <a:moveTo>
                  <a:pt x="160" y="0"/>
                </a:moveTo>
                <a:cubicBezTo>
                  <a:pt x="160" y="186"/>
                  <a:pt x="160" y="186"/>
                  <a:pt x="160" y="186"/>
                </a:cubicBezTo>
                <a:cubicBezTo>
                  <a:pt x="194" y="186"/>
                  <a:pt x="194" y="186"/>
                  <a:pt x="194" y="186"/>
                </a:cubicBezTo>
                <a:cubicBezTo>
                  <a:pt x="205" y="174"/>
                  <a:pt x="238" y="142"/>
                  <a:pt x="266" y="143"/>
                </a:cubicBezTo>
                <a:cubicBezTo>
                  <a:pt x="296" y="145"/>
                  <a:pt x="328" y="166"/>
                  <a:pt x="328" y="220"/>
                </a:cubicBezTo>
                <a:cubicBezTo>
                  <a:pt x="328" y="271"/>
                  <a:pt x="303" y="304"/>
                  <a:pt x="264" y="304"/>
                </a:cubicBezTo>
                <a:cubicBezTo>
                  <a:pt x="232" y="304"/>
                  <a:pt x="205" y="275"/>
                  <a:pt x="195" y="264"/>
                </a:cubicBezTo>
                <a:cubicBezTo>
                  <a:pt x="164" y="264"/>
                  <a:pt x="164" y="264"/>
                  <a:pt x="164" y="264"/>
                </a:cubicBezTo>
                <a:cubicBezTo>
                  <a:pt x="164" y="613"/>
                  <a:pt x="164" y="613"/>
                  <a:pt x="164" y="613"/>
                </a:cubicBezTo>
                <a:cubicBezTo>
                  <a:pt x="164" y="619"/>
                  <a:pt x="159" y="624"/>
                  <a:pt x="153" y="624"/>
                </a:cubicBezTo>
                <a:cubicBezTo>
                  <a:pt x="105" y="624"/>
                  <a:pt x="105" y="624"/>
                  <a:pt x="105" y="624"/>
                </a:cubicBezTo>
                <a:cubicBezTo>
                  <a:pt x="102" y="624"/>
                  <a:pt x="99" y="623"/>
                  <a:pt x="97" y="621"/>
                </a:cubicBezTo>
                <a:cubicBezTo>
                  <a:pt x="88" y="611"/>
                  <a:pt x="59" y="587"/>
                  <a:pt x="40" y="586"/>
                </a:cubicBezTo>
                <a:cubicBezTo>
                  <a:pt x="31" y="585"/>
                  <a:pt x="22" y="588"/>
                  <a:pt x="16" y="594"/>
                </a:cubicBezTo>
                <a:cubicBezTo>
                  <a:pt x="5" y="604"/>
                  <a:pt x="0" y="622"/>
                  <a:pt x="0" y="645"/>
                </a:cubicBezTo>
                <a:cubicBezTo>
                  <a:pt x="0" y="683"/>
                  <a:pt x="16" y="705"/>
                  <a:pt x="46" y="705"/>
                </a:cubicBezTo>
                <a:cubicBezTo>
                  <a:pt x="66" y="705"/>
                  <a:pt x="96" y="675"/>
                  <a:pt x="104" y="665"/>
                </a:cubicBezTo>
                <a:cubicBezTo>
                  <a:pt x="106" y="662"/>
                  <a:pt x="109" y="661"/>
                  <a:pt x="113" y="661"/>
                </a:cubicBezTo>
                <a:cubicBezTo>
                  <a:pt x="153" y="661"/>
                  <a:pt x="153" y="661"/>
                  <a:pt x="153" y="661"/>
                </a:cubicBezTo>
                <a:cubicBezTo>
                  <a:pt x="159" y="661"/>
                  <a:pt x="164" y="666"/>
                  <a:pt x="164" y="672"/>
                </a:cubicBezTo>
                <a:cubicBezTo>
                  <a:pt x="164" y="906"/>
                  <a:pt x="164" y="906"/>
                  <a:pt x="164" y="906"/>
                </a:cubicBezTo>
                <a:cubicBezTo>
                  <a:pt x="207" y="808"/>
                  <a:pt x="270" y="669"/>
                  <a:pt x="318" y="573"/>
                </a:cubicBezTo>
                <a:cubicBezTo>
                  <a:pt x="393" y="422"/>
                  <a:pt x="418" y="329"/>
                  <a:pt x="418" y="210"/>
                </a:cubicBezTo>
                <a:cubicBezTo>
                  <a:pt x="418" y="156"/>
                  <a:pt x="404" y="79"/>
                  <a:pt x="376" y="0"/>
                </a:cubicBezTo>
                <a:lnTo>
                  <a:pt x="1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89" name="object188出自【趣你的PPT】(微信:qunideppt)：最优质的PPT资源库"/>
          <p:cNvGrpSpPr/>
          <p:nvPr/>
        </p:nvGrpSpPr>
        <p:grpSpPr>
          <a:xfrm>
            <a:off x="3299675" y="2003424"/>
            <a:ext cx="1090084" cy="1149351"/>
            <a:chOff x="4386263" y="1643063"/>
            <a:chExt cx="817563" cy="862013"/>
          </a:xfrm>
        </p:grpSpPr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6263" y="1643063"/>
              <a:ext cx="817563" cy="862013"/>
            </a:xfrm>
            <a:custGeom>
              <a:avLst/>
              <a:gdLst>
                <a:gd name="T0" fmla="*/ 433 w 597"/>
                <a:gd name="T1" fmla="*/ 422 h 631"/>
                <a:gd name="T2" fmla="*/ 445 w 597"/>
                <a:gd name="T3" fmla="*/ 411 h 631"/>
                <a:gd name="T4" fmla="*/ 492 w 597"/>
                <a:gd name="T5" fmla="*/ 411 h 631"/>
                <a:gd name="T6" fmla="*/ 501 w 597"/>
                <a:gd name="T7" fmla="*/ 415 h 631"/>
                <a:gd name="T8" fmla="*/ 556 w 597"/>
                <a:gd name="T9" fmla="*/ 451 h 631"/>
                <a:gd name="T10" fmla="*/ 597 w 597"/>
                <a:gd name="T11" fmla="*/ 389 h 631"/>
                <a:gd name="T12" fmla="*/ 557 w 597"/>
                <a:gd name="T13" fmla="*/ 334 h 631"/>
                <a:gd name="T14" fmla="*/ 499 w 597"/>
                <a:gd name="T15" fmla="*/ 374 h 631"/>
                <a:gd name="T16" fmla="*/ 491 w 597"/>
                <a:gd name="T17" fmla="*/ 377 h 631"/>
                <a:gd name="T18" fmla="*/ 441 w 597"/>
                <a:gd name="T19" fmla="*/ 377 h 631"/>
                <a:gd name="T20" fmla="*/ 430 w 597"/>
                <a:gd name="T21" fmla="*/ 366 h 631"/>
                <a:gd name="T22" fmla="*/ 430 w 597"/>
                <a:gd name="T23" fmla="*/ 167 h 631"/>
                <a:gd name="T24" fmla="*/ 261 w 597"/>
                <a:gd name="T25" fmla="*/ 167 h 631"/>
                <a:gd name="T26" fmla="*/ 250 w 597"/>
                <a:gd name="T27" fmla="*/ 156 h 631"/>
                <a:gd name="T28" fmla="*/ 250 w 597"/>
                <a:gd name="T29" fmla="*/ 107 h 631"/>
                <a:gd name="T30" fmla="*/ 256 w 597"/>
                <a:gd name="T31" fmla="*/ 98 h 631"/>
                <a:gd name="T32" fmla="*/ 290 w 597"/>
                <a:gd name="T33" fmla="*/ 37 h 631"/>
                <a:gd name="T34" fmla="*/ 228 w 597"/>
                <a:gd name="T35" fmla="*/ 0 h 631"/>
                <a:gd name="T36" fmla="*/ 172 w 597"/>
                <a:gd name="T37" fmla="*/ 38 h 631"/>
                <a:gd name="T38" fmla="*/ 208 w 597"/>
                <a:gd name="T39" fmla="*/ 96 h 631"/>
                <a:gd name="T40" fmla="*/ 214 w 597"/>
                <a:gd name="T41" fmla="*/ 105 h 631"/>
                <a:gd name="T42" fmla="*/ 214 w 597"/>
                <a:gd name="T43" fmla="*/ 158 h 631"/>
                <a:gd name="T44" fmla="*/ 203 w 597"/>
                <a:gd name="T45" fmla="*/ 169 h 631"/>
                <a:gd name="T46" fmla="*/ 0 w 597"/>
                <a:gd name="T47" fmla="*/ 169 h 631"/>
                <a:gd name="T48" fmla="*/ 0 w 597"/>
                <a:gd name="T49" fmla="*/ 631 h 631"/>
                <a:gd name="T50" fmla="*/ 433 w 597"/>
                <a:gd name="T51" fmla="*/ 631 h 631"/>
                <a:gd name="T52" fmla="*/ 433 w 597"/>
                <a:gd name="T53" fmla="*/ 422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7" h="631">
                  <a:moveTo>
                    <a:pt x="433" y="422"/>
                  </a:moveTo>
                  <a:cubicBezTo>
                    <a:pt x="433" y="416"/>
                    <a:pt x="438" y="411"/>
                    <a:pt x="445" y="411"/>
                  </a:cubicBezTo>
                  <a:cubicBezTo>
                    <a:pt x="492" y="411"/>
                    <a:pt x="492" y="411"/>
                    <a:pt x="492" y="411"/>
                  </a:cubicBezTo>
                  <a:cubicBezTo>
                    <a:pt x="496" y="411"/>
                    <a:pt x="499" y="413"/>
                    <a:pt x="501" y="415"/>
                  </a:cubicBezTo>
                  <a:cubicBezTo>
                    <a:pt x="509" y="425"/>
                    <a:pt x="533" y="451"/>
                    <a:pt x="556" y="451"/>
                  </a:cubicBezTo>
                  <a:cubicBezTo>
                    <a:pt x="587" y="451"/>
                    <a:pt x="597" y="419"/>
                    <a:pt x="597" y="389"/>
                  </a:cubicBezTo>
                  <a:cubicBezTo>
                    <a:pt x="597" y="356"/>
                    <a:pt x="583" y="336"/>
                    <a:pt x="557" y="334"/>
                  </a:cubicBezTo>
                  <a:cubicBezTo>
                    <a:pt x="540" y="333"/>
                    <a:pt x="513" y="358"/>
                    <a:pt x="499" y="374"/>
                  </a:cubicBezTo>
                  <a:cubicBezTo>
                    <a:pt x="497" y="376"/>
                    <a:pt x="494" y="377"/>
                    <a:pt x="491" y="377"/>
                  </a:cubicBezTo>
                  <a:cubicBezTo>
                    <a:pt x="441" y="377"/>
                    <a:pt x="441" y="377"/>
                    <a:pt x="441" y="377"/>
                  </a:cubicBezTo>
                  <a:cubicBezTo>
                    <a:pt x="435" y="377"/>
                    <a:pt x="430" y="372"/>
                    <a:pt x="430" y="366"/>
                  </a:cubicBezTo>
                  <a:cubicBezTo>
                    <a:pt x="430" y="167"/>
                    <a:pt x="430" y="167"/>
                    <a:pt x="430" y="167"/>
                  </a:cubicBezTo>
                  <a:cubicBezTo>
                    <a:pt x="261" y="167"/>
                    <a:pt x="261" y="167"/>
                    <a:pt x="261" y="167"/>
                  </a:cubicBezTo>
                  <a:cubicBezTo>
                    <a:pt x="255" y="167"/>
                    <a:pt x="250" y="162"/>
                    <a:pt x="250" y="156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3"/>
                    <a:pt x="252" y="100"/>
                    <a:pt x="256" y="98"/>
                  </a:cubicBezTo>
                  <a:cubicBezTo>
                    <a:pt x="256" y="97"/>
                    <a:pt x="290" y="75"/>
                    <a:pt x="290" y="37"/>
                  </a:cubicBezTo>
                  <a:cubicBezTo>
                    <a:pt x="290" y="2"/>
                    <a:pt x="238" y="0"/>
                    <a:pt x="228" y="0"/>
                  </a:cubicBezTo>
                  <a:cubicBezTo>
                    <a:pt x="207" y="0"/>
                    <a:pt x="172" y="8"/>
                    <a:pt x="172" y="38"/>
                  </a:cubicBezTo>
                  <a:cubicBezTo>
                    <a:pt x="172" y="76"/>
                    <a:pt x="206" y="95"/>
                    <a:pt x="208" y="96"/>
                  </a:cubicBezTo>
                  <a:cubicBezTo>
                    <a:pt x="211" y="97"/>
                    <a:pt x="214" y="101"/>
                    <a:pt x="214" y="105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64"/>
                    <a:pt x="209" y="169"/>
                    <a:pt x="203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433" y="631"/>
                    <a:pt x="433" y="631"/>
                    <a:pt x="433" y="631"/>
                  </a:cubicBezTo>
                  <a:lnTo>
                    <a:pt x="433" y="4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84688" y="2001838"/>
              <a:ext cx="387350" cy="388938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86" name="object185出自【趣你的PPT】(微信:qunideppt)：最优质的PPT资源库"/>
          <p:cNvGrpSpPr/>
          <p:nvPr/>
        </p:nvGrpSpPr>
        <p:grpSpPr>
          <a:xfrm>
            <a:off x="2465709" y="3192991"/>
            <a:ext cx="793751" cy="844551"/>
            <a:chOff x="3760788" y="2535238"/>
            <a:chExt cx="595313" cy="633413"/>
          </a:xfrm>
          <a:solidFill>
            <a:schemeClr val="accent2"/>
          </a:solidFill>
        </p:grpSpPr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0788" y="2535238"/>
              <a:ext cx="595313" cy="633413"/>
            </a:xfrm>
            <a:custGeom>
              <a:avLst/>
              <a:gdLst>
                <a:gd name="T0" fmla="*/ 435 w 435"/>
                <a:gd name="T1" fmla="*/ 0 h 463"/>
                <a:gd name="T2" fmla="*/ 2 w 435"/>
                <a:gd name="T3" fmla="*/ 0 h 463"/>
                <a:gd name="T4" fmla="*/ 2 w 435"/>
                <a:gd name="T5" fmla="*/ 113 h 463"/>
                <a:gd name="T6" fmla="*/ 32 w 435"/>
                <a:gd name="T7" fmla="*/ 113 h 463"/>
                <a:gd name="T8" fmla="*/ 104 w 435"/>
                <a:gd name="T9" fmla="*/ 70 h 463"/>
                <a:gd name="T10" fmla="*/ 166 w 435"/>
                <a:gd name="T11" fmla="*/ 154 h 463"/>
                <a:gd name="T12" fmla="*/ 145 w 435"/>
                <a:gd name="T13" fmla="*/ 219 h 463"/>
                <a:gd name="T14" fmla="*/ 100 w 435"/>
                <a:gd name="T15" fmla="*/ 234 h 463"/>
                <a:gd name="T16" fmla="*/ 34 w 435"/>
                <a:gd name="T17" fmla="*/ 192 h 463"/>
                <a:gd name="T18" fmla="*/ 0 w 435"/>
                <a:gd name="T19" fmla="*/ 192 h 463"/>
                <a:gd name="T20" fmla="*/ 0 w 435"/>
                <a:gd name="T21" fmla="*/ 442 h 463"/>
                <a:gd name="T22" fmla="*/ 9 w 435"/>
                <a:gd name="T23" fmla="*/ 463 h 463"/>
                <a:gd name="T24" fmla="*/ 435 w 435"/>
                <a:gd name="T25" fmla="*/ 463 h 463"/>
                <a:gd name="T26" fmla="*/ 435 w 435"/>
                <a:gd name="T2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63">
                  <a:moveTo>
                    <a:pt x="43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40" y="99"/>
                    <a:pt x="61" y="69"/>
                    <a:pt x="104" y="70"/>
                  </a:cubicBezTo>
                  <a:cubicBezTo>
                    <a:pt x="166" y="72"/>
                    <a:pt x="166" y="134"/>
                    <a:pt x="166" y="154"/>
                  </a:cubicBezTo>
                  <a:cubicBezTo>
                    <a:pt x="166" y="184"/>
                    <a:pt x="159" y="205"/>
                    <a:pt x="145" y="219"/>
                  </a:cubicBezTo>
                  <a:cubicBezTo>
                    <a:pt x="134" y="229"/>
                    <a:pt x="119" y="234"/>
                    <a:pt x="100" y="234"/>
                  </a:cubicBezTo>
                  <a:cubicBezTo>
                    <a:pt x="63" y="233"/>
                    <a:pt x="42" y="209"/>
                    <a:pt x="34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4" y="449"/>
                    <a:pt x="7" y="456"/>
                    <a:pt x="9" y="463"/>
                  </a:cubicBezTo>
                  <a:cubicBezTo>
                    <a:pt x="435" y="463"/>
                    <a:pt x="435" y="463"/>
                    <a:pt x="435" y="463"/>
                  </a:cubicBez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8" name="مجموعة 167"/>
            <p:cNvGrpSpPr/>
            <p:nvPr/>
          </p:nvGrpSpPr>
          <p:grpSpPr>
            <a:xfrm>
              <a:off x="4005263" y="2860675"/>
              <a:ext cx="255588" cy="254001"/>
              <a:chOff x="4005263" y="2860675"/>
              <a:chExt cx="255588" cy="254001"/>
            </a:xfrm>
            <a:grpFill/>
          </p:grpSpPr>
          <p:sp>
            <p:nvSpPr>
              <p:cNvPr id="1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005263" y="2860675"/>
                <a:ext cx="255588" cy="182563"/>
              </a:xfrm>
              <a:custGeom>
                <a:avLst/>
                <a:gdLst>
                  <a:gd name="T0" fmla="*/ 177 w 186"/>
                  <a:gd name="T1" fmla="*/ 0 h 134"/>
                  <a:gd name="T2" fmla="*/ 185 w 186"/>
                  <a:gd name="T3" fmla="*/ 6 h 134"/>
                  <a:gd name="T4" fmla="*/ 186 w 186"/>
                  <a:gd name="T5" fmla="*/ 12 h 134"/>
                  <a:gd name="T6" fmla="*/ 186 w 186"/>
                  <a:gd name="T7" fmla="*/ 122 h 134"/>
                  <a:gd name="T8" fmla="*/ 174 w 186"/>
                  <a:gd name="T9" fmla="*/ 134 h 134"/>
                  <a:gd name="T10" fmla="*/ 13 w 186"/>
                  <a:gd name="T11" fmla="*/ 134 h 134"/>
                  <a:gd name="T12" fmla="*/ 1 w 186"/>
                  <a:gd name="T13" fmla="*/ 125 h 134"/>
                  <a:gd name="T14" fmla="*/ 0 w 186"/>
                  <a:gd name="T15" fmla="*/ 125 h 134"/>
                  <a:gd name="T16" fmla="*/ 0 w 186"/>
                  <a:gd name="T17" fmla="*/ 9 h 134"/>
                  <a:gd name="T18" fmla="*/ 1 w 186"/>
                  <a:gd name="T19" fmla="*/ 7 h 134"/>
                  <a:gd name="T20" fmla="*/ 9 w 186"/>
                  <a:gd name="T21" fmla="*/ 0 h 134"/>
                  <a:gd name="T22" fmla="*/ 177 w 186"/>
                  <a:gd name="T23" fmla="*/ 0 h 134"/>
                  <a:gd name="T24" fmla="*/ 174 w 186"/>
                  <a:gd name="T25" fmla="*/ 122 h 134"/>
                  <a:gd name="T26" fmla="*/ 174 w 186"/>
                  <a:gd name="T27" fmla="*/ 12 h 134"/>
                  <a:gd name="T28" fmla="*/ 12 w 186"/>
                  <a:gd name="T29" fmla="*/ 12 h 134"/>
                  <a:gd name="T30" fmla="*/ 12 w 186"/>
                  <a:gd name="T31" fmla="*/ 122 h 134"/>
                  <a:gd name="T32" fmla="*/ 174 w 186"/>
                  <a:gd name="T33" fmla="*/ 12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6" h="134">
                    <a:moveTo>
                      <a:pt x="177" y="0"/>
                    </a:moveTo>
                    <a:cubicBezTo>
                      <a:pt x="180" y="1"/>
                      <a:pt x="183" y="3"/>
                      <a:pt x="185" y="6"/>
                    </a:cubicBezTo>
                    <a:cubicBezTo>
                      <a:pt x="185" y="8"/>
                      <a:pt x="186" y="10"/>
                      <a:pt x="186" y="12"/>
                    </a:cubicBezTo>
                    <a:cubicBezTo>
                      <a:pt x="186" y="49"/>
                      <a:pt x="186" y="86"/>
                      <a:pt x="186" y="122"/>
                    </a:cubicBezTo>
                    <a:cubicBezTo>
                      <a:pt x="186" y="129"/>
                      <a:pt x="181" y="134"/>
                      <a:pt x="174" y="134"/>
                    </a:cubicBezTo>
                    <a:cubicBezTo>
                      <a:pt x="120" y="134"/>
                      <a:pt x="66" y="134"/>
                      <a:pt x="13" y="134"/>
                    </a:cubicBezTo>
                    <a:cubicBezTo>
                      <a:pt x="6" y="134"/>
                      <a:pt x="3" y="132"/>
                      <a:pt x="1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86"/>
                      <a:pt x="0" y="48"/>
                      <a:pt x="0" y="9"/>
                    </a:cubicBezTo>
                    <a:cubicBezTo>
                      <a:pt x="1" y="9"/>
                      <a:pt x="1" y="8"/>
                      <a:pt x="1" y="7"/>
                    </a:cubicBezTo>
                    <a:cubicBezTo>
                      <a:pt x="3" y="3"/>
                      <a:pt x="5" y="2"/>
                      <a:pt x="9" y="0"/>
                    </a:cubicBezTo>
                    <a:cubicBezTo>
                      <a:pt x="65" y="0"/>
                      <a:pt x="121" y="0"/>
                      <a:pt x="177" y="0"/>
                    </a:cubicBezTo>
                    <a:close/>
                    <a:moveTo>
                      <a:pt x="174" y="122"/>
                    </a:moveTo>
                    <a:cubicBezTo>
                      <a:pt x="174" y="85"/>
                      <a:pt x="174" y="49"/>
                      <a:pt x="174" y="12"/>
                    </a:cubicBezTo>
                    <a:cubicBezTo>
                      <a:pt x="120" y="12"/>
                      <a:pt x="66" y="12"/>
                      <a:pt x="12" y="12"/>
                    </a:cubicBezTo>
                    <a:cubicBezTo>
                      <a:pt x="12" y="49"/>
                      <a:pt x="12" y="85"/>
                      <a:pt x="12" y="122"/>
                    </a:cubicBezTo>
                    <a:cubicBezTo>
                      <a:pt x="66" y="122"/>
                      <a:pt x="120" y="122"/>
                      <a:pt x="174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0350" y="3059113"/>
                <a:ext cx="125413" cy="55563"/>
              </a:xfrm>
              <a:custGeom>
                <a:avLst/>
                <a:gdLst>
                  <a:gd name="T0" fmla="*/ 29 w 92"/>
                  <a:gd name="T1" fmla="*/ 0 h 41"/>
                  <a:gd name="T2" fmla="*/ 63 w 92"/>
                  <a:gd name="T3" fmla="*/ 0 h 41"/>
                  <a:gd name="T4" fmla="*/ 63 w 92"/>
                  <a:gd name="T5" fmla="*/ 2 h 41"/>
                  <a:gd name="T6" fmla="*/ 63 w 92"/>
                  <a:gd name="T7" fmla="*/ 17 h 41"/>
                  <a:gd name="T8" fmla="*/ 76 w 92"/>
                  <a:gd name="T9" fmla="*/ 29 h 41"/>
                  <a:gd name="T10" fmla="*/ 86 w 92"/>
                  <a:gd name="T11" fmla="*/ 29 h 41"/>
                  <a:gd name="T12" fmla="*/ 92 w 92"/>
                  <a:gd name="T13" fmla="*/ 35 h 41"/>
                  <a:gd name="T14" fmla="*/ 86 w 92"/>
                  <a:gd name="T15" fmla="*/ 41 h 41"/>
                  <a:gd name="T16" fmla="*/ 6 w 92"/>
                  <a:gd name="T17" fmla="*/ 41 h 41"/>
                  <a:gd name="T18" fmla="*/ 0 w 92"/>
                  <a:gd name="T19" fmla="*/ 35 h 41"/>
                  <a:gd name="T20" fmla="*/ 6 w 92"/>
                  <a:gd name="T21" fmla="*/ 29 h 41"/>
                  <a:gd name="T22" fmla="*/ 17 w 92"/>
                  <a:gd name="T23" fmla="*/ 29 h 41"/>
                  <a:gd name="T24" fmla="*/ 29 w 92"/>
                  <a:gd name="T25" fmla="*/ 17 h 41"/>
                  <a:gd name="T26" fmla="*/ 29 w 92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41">
                    <a:moveTo>
                      <a:pt x="29" y="0"/>
                    </a:moveTo>
                    <a:cubicBezTo>
                      <a:pt x="40" y="0"/>
                      <a:pt x="52" y="0"/>
                      <a:pt x="63" y="0"/>
                    </a:cubicBezTo>
                    <a:cubicBezTo>
                      <a:pt x="63" y="1"/>
                      <a:pt x="63" y="2"/>
                      <a:pt x="63" y="2"/>
                    </a:cubicBezTo>
                    <a:cubicBezTo>
                      <a:pt x="63" y="7"/>
                      <a:pt x="63" y="12"/>
                      <a:pt x="63" y="17"/>
                    </a:cubicBezTo>
                    <a:cubicBezTo>
                      <a:pt x="64" y="24"/>
                      <a:pt x="68" y="29"/>
                      <a:pt x="76" y="29"/>
                    </a:cubicBezTo>
                    <a:cubicBezTo>
                      <a:pt x="79" y="29"/>
                      <a:pt x="83" y="29"/>
                      <a:pt x="86" y="29"/>
                    </a:cubicBezTo>
                    <a:cubicBezTo>
                      <a:pt x="90" y="29"/>
                      <a:pt x="92" y="32"/>
                      <a:pt x="92" y="35"/>
                    </a:cubicBezTo>
                    <a:cubicBezTo>
                      <a:pt x="92" y="38"/>
                      <a:pt x="90" y="41"/>
                      <a:pt x="86" y="41"/>
                    </a:cubicBezTo>
                    <a:cubicBezTo>
                      <a:pt x="59" y="41"/>
                      <a:pt x="33" y="41"/>
                      <a:pt x="6" y="41"/>
                    </a:cubicBezTo>
                    <a:cubicBezTo>
                      <a:pt x="2" y="41"/>
                      <a:pt x="0" y="38"/>
                      <a:pt x="0" y="35"/>
                    </a:cubicBezTo>
                    <a:cubicBezTo>
                      <a:pt x="0" y="32"/>
                      <a:pt x="2" y="29"/>
                      <a:pt x="6" y="29"/>
                    </a:cubicBezTo>
                    <a:cubicBezTo>
                      <a:pt x="10" y="29"/>
                      <a:pt x="13" y="29"/>
                      <a:pt x="17" y="29"/>
                    </a:cubicBezTo>
                    <a:cubicBezTo>
                      <a:pt x="24" y="29"/>
                      <a:pt x="29" y="24"/>
                      <a:pt x="29" y="17"/>
                    </a:cubicBezTo>
                    <a:cubicBezTo>
                      <a:pt x="29" y="12"/>
                      <a:pt x="29" y="6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87" name="object186出自【趣你的PPT】(微信:qunideppt)：最优质的PPT资源库"/>
          <p:cNvGrpSpPr/>
          <p:nvPr/>
        </p:nvGrpSpPr>
        <p:grpSpPr>
          <a:xfrm>
            <a:off x="2499575" y="4073524"/>
            <a:ext cx="1583267" cy="651933"/>
            <a:chOff x="3786188" y="3195638"/>
            <a:chExt cx="1187450" cy="488950"/>
          </a:xfrm>
        </p:grpSpPr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6188" y="3195638"/>
              <a:ext cx="1187450" cy="488950"/>
            </a:xfrm>
            <a:custGeom>
              <a:avLst/>
              <a:gdLst>
                <a:gd name="T0" fmla="*/ 665 w 868"/>
                <a:gd name="T1" fmla="*/ 0 h 358"/>
                <a:gd name="T2" fmla="*/ 665 w 868"/>
                <a:gd name="T3" fmla="*/ 36 h 358"/>
                <a:gd name="T4" fmla="*/ 712 w 868"/>
                <a:gd name="T5" fmla="*/ 114 h 358"/>
                <a:gd name="T6" fmla="*/ 622 w 868"/>
                <a:gd name="T7" fmla="*/ 175 h 358"/>
                <a:gd name="T8" fmla="*/ 564 w 868"/>
                <a:gd name="T9" fmla="*/ 153 h 358"/>
                <a:gd name="T10" fmla="*/ 546 w 868"/>
                <a:gd name="T11" fmla="*/ 103 h 358"/>
                <a:gd name="T12" fmla="*/ 586 w 868"/>
                <a:gd name="T13" fmla="*/ 41 h 358"/>
                <a:gd name="T14" fmla="*/ 586 w 868"/>
                <a:gd name="T15" fmla="*/ 3 h 358"/>
                <a:gd name="T16" fmla="*/ 0 w 868"/>
                <a:gd name="T17" fmla="*/ 3 h 358"/>
                <a:gd name="T18" fmla="*/ 26 w 868"/>
                <a:gd name="T19" fmla="*/ 104 h 358"/>
                <a:gd name="T20" fmla="*/ 167 w 868"/>
                <a:gd name="T21" fmla="*/ 358 h 358"/>
                <a:gd name="T22" fmla="*/ 700 w 868"/>
                <a:gd name="T23" fmla="*/ 358 h 358"/>
                <a:gd name="T24" fmla="*/ 821 w 868"/>
                <a:gd name="T25" fmla="*/ 241 h 358"/>
                <a:gd name="T26" fmla="*/ 845 w 868"/>
                <a:gd name="T27" fmla="*/ 51 h 358"/>
                <a:gd name="T28" fmla="*/ 868 w 868"/>
                <a:gd name="T29" fmla="*/ 0 h 358"/>
                <a:gd name="T30" fmla="*/ 665 w 868"/>
                <a:gd name="T31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8" h="358">
                  <a:moveTo>
                    <a:pt x="665" y="0"/>
                  </a:moveTo>
                  <a:cubicBezTo>
                    <a:pt x="665" y="36"/>
                    <a:pt x="665" y="36"/>
                    <a:pt x="665" y="36"/>
                  </a:cubicBezTo>
                  <a:cubicBezTo>
                    <a:pt x="679" y="46"/>
                    <a:pt x="715" y="75"/>
                    <a:pt x="712" y="114"/>
                  </a:cubicBezTo>
                  <a:cubicBezTo>
                    <a:pt x="709" y="152"/>
                    <a:pt x="675" y="175"/>
                    <a:pt x="622" y="175"/>
                  </a:cubicBezTo>
                  <a:cubicBezTo>
                    <a:pt x="592" y="175"/>
                    <a:pt x="574" y="163"/>
                    <a:pt x="564" y="153"/>
                  </a:cubicBezTo>
                  <a:cubicBezTo>
                    <a:pt x="552" y="139"/>
                    <a:pt x="545" y="121"/>
                    <a:pt x="546" y="103"/>
                  </a:cubicBezTo>
                  <a:cubicBezTo>
                    <a:pt x="548" y="77"/>
                    <a:pt x="575" y="51"/>
                    <a:pt x="586" y="41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45"/>
                    <a:pt x="26" y="81"/>
                    <a:pt x="26" y="104"/>
                  </a:cubicBezTo>
                  <a:cubicBezTo>
                    <a:pt x="18" y="303"/>
                    <a:pt x="126" y="358"/>
                    <a:pt x="167" y="358"/>
                  </a:cubicBezTo>
                  <a:cubicBezTo>
                    <a:pt x="315" y="358"/>
                    <a:pt x="651" y="358"/>
                    <a:pt x="700" y="358"/>
                  </a:cubicBezTo>
                  <a:cubicBezTo>
                    <a:pt x="750" y="358"/>
                    <a:pt x="799" y="291"/>
                    <a:pt x="821" y="241"/>
                  </a:cubicBezTo>
                  <a:cubicBezTo>
                    <a:pt x="844" y="190"/>
                    <a:pt x="829" y="88"/>
                    <a:pt x="845" y="51"/>
                  </a:cubicBezTo>
                  <a:cubicBezTo>
                    <a:pt x="849" y="43"/>
                    <a:pt x="857" y="25"/>
                    <a:pt x="868" y="0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32250" y="3259138"/>
              <a:ext cx="207963" cy="334963"/>
            </a:xfrm>
            <a:custGeom>
              <a:avLst/>
              <a:gdLst>
                <a:gd name="T0" fmla="*/ 139 w 152"/>
                <a:gd name="T1" fmla="*/ 0 h 244"/>
                <a:gd name="T2" fmla="*/ 150 w 152"/>
                <a:gd name="T3" fmla="*/ 9 h 244"/>
                <a:gd name="T4" fmla="*/ 152 w 152"/>
                <a:gd name="T5" fmla="*/ 17 h 244"/>
                <a:gd name="T6" fmla="*/ 152 w 152"/>
                <a:gd name="T7" fmla="*/ 141 h 244"/>
                <a:gd name="T8" fmla="*/ 152 w 152"/>
                <a:gd name="T9" fmla="*/ 227 h 244"/>
                <a:gd name="T10" fmla="*/ 135 w 152"/>
                <a:gd name="T11" fmla="*/ 244 h 244"/>
                <a:gd name="T12" fmla="*/ 17 w 152"/>
                <a:gd name="T13" fmla="*/ 244 h 244"/>
                <a:gd name="T14" fmla="*/ 0 w 152"/>
                <a:gd name="T15" fmla="*/ 227 h 244"/>
                <a:gd name="T16" fmla="*/ 0 w 152"/>
                <a:gd name="T17" fmla="*/ 19 h 244"/>
                <a:gd name="T18" fmla="*/ 12 w 152"/>
                <a:gd name="T19" fmla="*/ 0 h 244"/>
                <a:gd name="T20" fmla="*/ 139 w 152"/>
                <a:gd name="T21" fmla="*/ 0 h 244"/>
                <a:gd name="T22" fmla="*/ 137 w 152"/>
                <a:gd name="T23" fmla="*/ 206 h 244"/>
                <a:gd name="T24" fmla="*/ 137 w 152"/>
                <a:gd name="T25" fmla="*/ 39 h 244"/>
                <a:gd name="T26" fmla="*/ 15 w 152"/>
                <a:gd name="T27" fmla="*/ 39 h 244"/>
                <a:gd name="T28" fmla="*/ 15 w 152"/>
                <a:gd name="T29" fmla="*/ 206 h 244"/>
                <a:gd name="T30" fmla="*/ 137 w 152"/>
                <a:gd name="T31" fmla="*/ 206 h 244"/>
                <a:gd name="T32" fmla="*/ 76 w 152"/>
                <a:gd name="T33" fmla="*/ 16 h 244"/>
                <a:gd name="T34" fmla="*/ 52 w 152"/>
                <a:gd name="T35" fmla="*/ 16 h 244"/>
                <a:gd name="T36" fmla="*/ 49 w 152"/>
                <a:gd name="T37" fmla="*/ 16 h 244"/>
                <a:gd name="T38" fmla="*/ 45 w 152"/>
                <a:gd name="T39" fmla="*/ 19 h 244"/>
                <a:gd name="T40" fmla="*/ 49 w 152"/>
                <a:gd name="T41" fmla="*/ 23 h 244"/>
                <a:gd name="T42" fmla="*/ 51 w 152"/>
                <a:gd name="T43" fmla="*/ 23 h 244"/>
                <a:gd name="T44" fmla="*/ 101 w 152"/>
                <a:gd name="T45" fmla="*/ 23 h 244"/>
                <a:gd name="T46" fmla="*/ 103 w 152"/>
                <a:gd name="T47" fmla="*/ 23 h 244"/>
                <a:gd name="T48" fmla="*/ 106 w 152"/>
                <a:gd name="T49" fmla="*/ 19 h 244"/>
                <a:gd name="T50" fmla="*/ 103 w 152"/>
                <a:gd name="T51" fmla="*/ 16 h 244"/>
                <a:gd name="T52" fmla="*/ 101 w 152"/>
                <a:gd name="T53" fmla="*/ 16 h 244"/>
                <a:gd name="T54" fmla="*/ 76 w 152"/>
                <a:gd name="T55" fmla="*/ 16 h 244"/>
                <a:gd name="T56" fmla="*/ 87 w 152"/>
                <a:gd name="T57" fmla="*/ 225 h 244"/>
                <a:gd name="T58" fmla="*/ 76 w 152"/>
                <a:gd name="T59" fmla="*/ 214 h 244"/>
                <a:gd name="T60" fmla="*/ 64 w 152"/>
                <a:gd name="T61" fmla="*/ 225 h 244"/>
                <a:gd name="T62" fmla="*/ 76 w 152"/>
                <a:gd name="T63" fmla="*/ 237 h 244"/>
                <a:gd name="T64" fmla="*/ 87 w 152"/>
                <a:gd name="T65" fmla="*/ 22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2" h="244">
                  <a:moveTo>
                    <a:pt x="139" y="0"/>
                  </a:moveTo>
                  <a:cubicBezTo>
                    <a:pt x="144" y="2"/>
                    <a:pt x="148" y="4"/>
                    <a:pt x="150" y="9"/>
                  </a:cubicBezTo>
                  <a:cubicBezTo>
                    <a:pt x="151" y="11"/>
                    <a:pt x="152" y="14"/>
                    <a:pt x="152" y="17"/>
                  </a:cubicBezTo>
                  <a:cubicBezTo>
                    <a:pt x="152" y="58"/>
                    <a:pt x="152" y="100"/>
                    <a:pt x="152" y="141"/>
                  </a:cubicBezTo>
                  <a:cubicBezTo>
                    <a:pt x="152" y="170"/>
                    <a:pt x="152" y="198"/>
                    <a:pt x="152" y="227"/>
                  </a:cubicBezTo>
                  <a:cubicBezTo>
                    <a:pt x="152" y="238"/>
                    <a:pt x="146" y="244"/>
                    <a:pt x="135" y="244"/>
                  </a:cubicBezTo>
                  <a:cubicBezTo>
                    <a:pt x="96" y="244"/>
                    <a:pt x="56" y="244"/>
                    <a:pt x="17" y="244"/>
                  </a:cubicBezTo>
                  <a:cubicBezTo>
                    <a:pt x="6" y="244"/>
                    <a:pt x="0" y="238"/>
                    <a:pt x="0" y="227"/>
                  </a:cubicBezTo>
                  <a:cubicBezTo>
                    <a:pt x="0" y="158"/>
                    <a:pt x="0" y="89"/>
                    <a:pt x="0" y="19"/>
                  </a:cubicBezTo>
                  <a:cubicBezTo>
                    <a:pt x="0" y="8"/>
                    <a:pt x="2" y="4"/>
                    <a:pt x="12" y="0"/>
                  </a:cubicBezTo>
                  <a:cubicBezTo>
                    <a:pt x="55" y="0"/>
                    <a:pt x="97" y="0"/>
                    <a:pt x="139" y="0"/>
                  </a:cubicBezTo>
                  <a:close/>
                  <a:moveTo>
                    <a:pt x="137" y="206"/>
                  </a:moveTo>
                  <a:cubicBezTo>
                    <a:pt x="137" y="150"/>
                    <a:pt x="137" y="94"/>
                    <a:pt x="137" y="39"/>
                  </a:cubicBezTo>
                  <a:cubicBezTo>
                    <a:pt x="96" y="39"/>
                    <a:pt x="55" y="39"/>
                    <a:pt x="15" y="39"/>
                  </a:cubicBezTo>
                  <a:cubicBezTo>
                    <a:pt x="15" y="95"/>
                    <a:pt x="15" y="150"/>
                    <a:pt x="15" y="206"/>
                  </a:cubicBezTo>
                  <a:cubicBezTo>
                    <a:pt x="56" y="206"/>
                    <a:pt x="96" y="206"/>
                    <a:pt x="137" y="206"/>
                  </a:cubicBezTo>
                  <a:close/>
                  <a:moveTo>
                    <a:pt x="76" y="16"/>
                  </a:moveTo>
                  <a:cubicBezTo>
                    <a:pt x="68" y="16"/>
                    <a:pt x="60" y="16"/>
                    <a:pt x="52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7" y="16"/>
                    <a:pt x="45" y="17"/>
                    <a:pt x="45" y="19"/>
                  </a:cubicBezTo>
                  <a:cubicBezTo>
                    <a:pt x="45" y="21"/>
                    <a:pt x="47" y="23"/>
                    <a:pt x="49" y="23"/>
                  </a:cubicBezTo>
                  <a:cubicBezTo>
                    <a:pt x="50" y="23"/>
                    <a:pt x="50" y="23"/>
                    <a:pt x="51" y="23"/>
                  </a:cubicBezTo>
                  <a:cubicBezTo>
                    <a:pt x="68" y="23"/>
                    <a:pt x="84" y="23"/>
                    <a:pt x="101" y="23"/>
                  </a:cubicBezTo>
                  <a:cubicBezTo>
                    <a:pt x="102" y="23"/>
                    <a:pt x="103" y="23"/>
                    <a:pt x="103" y="23"/>
                  </a:cubicBezTo>
                  <a:cubicBezTo>
                    <a:pt x="105" y="23"/>
                    <a:pt x="106" y="21"/>
                    <a:pt x="106" y="19"/>
                  </a:cubicBezTo>
                  <a:cubicBezTo>
                    <a:pt x="106" y="18"/>
                    <a:pt x="105" y="16"/>
                    <a:pt x="103" y="16"/>
                  </a:cubicBezTo>
                  <a:cubicBezTo>
                    <a:pt x="103" y="16"/>
                    <a:pt x="102" y="16"/>
                    <a:pt x="101" y="16"/>
                  </a:cubicBezTo>
                  <a:cubicBezTo>
                    <a:pt x="92" y="16"/>
                    <a:pt x="84" y="16"/>
                    <a:pt x="76" y="16"/>
                  </a:cubicBezTo>
                  <a:close/>
                  <a:moveTo>
                    <a:pt x="87" y="225"/>
                  </a:moveTo>
                  <a:cubicBezTo>
                    <a:pt x="87" y="219"/>
                    <a:pt x="82" y="214"/>
                    <a:pt x="76" y="214"/>
                  </a:cubicBezTo>
                  <a:cubicBezTo>
                    <a:pt x="70" y="214"/>
                    <a:pt x="65" y="219"/>
                    <a:pt x="64" y="225"/>
                  </a:cubicBezTo>
                  <a:cubicBezTo>
                    <a:pt x="64" y="231"/>
                    <a:pt x="70" y="237"/>
                    <a:pt x="76" y="237"/>
                  </a:cubicBezTo>
                  <a:cubicBezTo>
                    <a:pt x="82" y="237"/>
                    <a:pt x="87" y="231"/>
                    <a:pt x="87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92" name="object191出自【趣你的PPT】(微信:qunideppt)：最优质的PPT资源库"/>
          <p:cNvGrpSpPr/>
          <p:nvPr/>
        </p:nvGrpSpPr>
        <p:grpSpPr>
          <a:xfrm>
            <a:off x="1815891" y="1753658"/>
            <a:ext cx="912284" cy="2156884"/>
            <a:chOff x="3273425" y="1455738"/>
            <a:chExt cx="684213" cy="1617663"/>
          </a:xfrm>
          <a:solidFill>
            <a:schemeClr val="accent2"/>
          </a:solidFill>
        </p:grpSpPr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3425" y="1455738"/>
              <a:ext cx="684213" cy="1617663"/>
            </a:xfrm>
            <a:custGeom>
              <a:avLst/>
              <a:gdLst>
                <a:gd name="T0" fmla="*/ 334 w 500"/>
                <a:gd name="T1" fmla="*/ 970 h 1182"/>
                <a:gd name="T2" fmla="*/ 345 w 500"/>
                <a:gd name="T3" fmla="*/ 959 h 1182"/>
                <a:gd name="T4" fmla="*/ 398 w 500"/>
                <a:gd name="T5" fmla="*/ 959 h 1182"/>
                <a:gd name="T6" fmla="*/ 409 w 500"/>
                <a:gd name="T7" fmla="*/ 967 h 1182"/>
                <a:gd name="T8" fmla="*/ 457 w 500"/>
                <a:gd name="T9" fmla="*/ 1001 h 1182"/>
                <a:gd name="T10" fmla="*/ 486 w 500"/>
                <a:gd name="T11" fmla="*/ 992 h 1182"/>
                <a:gd name="T12" fmla="*/ 500 w 500"/>
                <a:gd name="T13" fmla="*/ 943 h 1182"/>
                <a:gd name="T14" fmla="*/ 460 w 500"/>
                <a:gd name="T15" fmla="*/ 881 h 1182"/>
                <a:gd name="T16" fmla="*/ 405 w 500"/>
                <a:gd name="T17" fmla="*/ 917 h 1182"/>
                <a:gd name="T18" fmla="*/ 395 w 500"/>
                <a:gd name="T19" fmla="*/ 924 h 1182"/>
                <a:gd name="T20" fmla="*/ 347 w 500"/>
                <a:gd name="T21" fmla="*/ 924 h 1182"/>
                <a:gd name="T22" fmla="*/ 336 w 500"/>
                <a:gd name="T23" fmla="*/ 913 h 1182"/>
                <a:gd name="T24" fmla="*/ 336 w 500"/>
                <a:gd name="T25" fmla="*/ 783 h 1182"/>
                <a:gd name="T26" fmla="*/ 334 w 500"/>
                <a:gd name="T27" fmla="*/ 778 h 1182"/>
                <a:gd name="T28" fmla="*/ 336 w 500"/>
                <a:gd name="T29" fmla="*/ 772 h 1182"/>
                <a:gd name="T30" fmla="*/ 336 w 500"/>
                <a:gd name="T31" fmla="*/ 0 h 1182"/>
                <a:gd name="T32" fmla="*/ 134 w 500"/>
                <a:gd name="T33" fmla="*/ 281 h 1182"/>
                <a:gd name="T34" fmla="*/ 221 w 500"/>
                <a:gd name="T35" fmla="*/ 959 h 1182"/>
                <a:gd name="T36" fmla="*/ 334 w 500"/>
                <a:gd name="T37" fmla="*/ 1182 h 1182"/>
                <a:gd name="T38" fmla="*/ 334 w 500"/>
                <a:gd name="T39" fmla="*/ 97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0" h="1182">
                  <a:moveTo>
                    <a:pt x="334" y="970"/>
                  </a:moveTo>
                  <a:cubicBezTo>
                    <a:pt x="334" y="964"/>
                    <a:pt x="339" y="959"/>
                    <a:pt x="345" y="959"/>
                  </a:cubicBezTo>
                  <a:cubicBezTo>
                    <a:pt x="398" y="959"/>
                    <a:pt x="398" y="959"/>
                    <a:pt x="398" y="959"/>
                  </a:cubicBezTo>
                  <a:cubicBezTo>
                    <a:pt x="403" y="959"/>
                    <a:pt x="407" y="963"/>
                    <a:pt x="409" y="967"/>
                  </a:cubicBezTo>
                  <a:cubicBezTo>
                    <a:pt x="409" y="969"/>
                    <a:pt x="418" y="999"/>
                    <a:pt x="457" y="1001"/>
                  </a:cubicBezTo>
                  <a:cubicBezTo>
                    <a:pt x="470" y="1001"/>
                    <a:pt x="479" y="998"/>
                    <a:pt x="486" y="992"/>
                  </a:cubicBezTo>
                  <a:cubicBezTo>
                    <a:pt x="495" y="983"/>
                    <a:pt x="500" y="966"/>
                    <a:pt x="500" y="943"/>
                  </a:cubicBezTo>
                  <a:cubicBezTo>
                    <a:pt x="500" y="907"/>
                    <a:pt x="493" y="882"/>
                    <a:pt x="460" y="881"/>
                  </a:cubicBezTo>
                  <a:cubicBezTo>
                    <a:pt x="420" y="880"/>
                    <a:pt x="406" y="916"/>
                    <a:pt x="405" y="917"/>
                  </a:cubicBezTo>
                  <a:cubicBezTo>
                    <a:pt x="403" y="921"/>
                    <a:pt x="399" y="924"/>
                    <a:pt x="395" y="924"/>
                  </a:cubicBezTo>
                  <a:cubicBezTo>
                    <a:pt x="347" y="924"/>
                    <a:pt x="347" y="924"/>
                    <a:pt x="347" y="924"/>
                  </a:cubicBezTo>
                  <a:cubicBezTo>
                    <a:pt x="341" y="924"/>
                    <a:pt x="336" y="919"/>
                    <a:pt x="336" y="913"/>
                  </a:cubicBezTo>
                  <a:cubicBezTo>
                    <a:pt x="336" y="783"/>
                    <a:pt x="336" y="783"/>
                    <a:pt x="336" y="783"/>
                  </a:cubicBezTo>
                  <a:cubicBezTo>
                    <a:pt x="335" y="782"/>
                    <a:pt x="334" y="780"/>
                    <a:pt x="334" y="778"/>
                  </a:cubicBezTo>
                  <a:cubicBezTo>
                    <a:pt x="334" y="776"/>
                    <a:pt x="335" y="774"/>
                    <a:pt x="336" y="772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254" y="67"/>
                    <a:pt x="182" y="159"/>
                    <a:pt x="134" y="281"/>
                  </a:cubicBezTo>
                  <a:cubicBezTo>
                    <a:pt x="0" y="619"/>
                    <a:pt x="191" y="899"/>
                    <a:pt x="221" y="959"/>
                  </a:cubicBezTo>
                  <a:cubicBezTo>
                    <a:pt x="238" y="992"/>
                    <a:pt x="290" y="1088"/>
                    <a:pt x="334" y="1182"/>
                  </a:cubicBezTo>
                  <a:lnTo>
                    <a:pt x="334" y="9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9" name="مجموعة 168"/>
            <p:cNvGrpSpPr/>
            <p:nvPr/>
          </p:nvGrpSpPr>
          <p:grpSpPr>
            <a:xfrm>
              <a:off x="3481388" y="1998663"/>
              <a:ext cx="193675" cy="368300"/>
              <a:chOff x="3481388" y="1998663"/>
              <a:chExt cx="193675" cy="368300"/>
            </a:xfrm>
            <a:grpFill/>
          </p:grpSpPr>
          <p:sp>
            <p:nvSpPr>
              <p:cNvPr id="1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562350" y="1998663"/>
                <a:ext cx="65088" cy="63500"/>
              </a:xfrm>
              <a:custGeom>
                <a:avLst/>
                <a:gdLst>
                  <a:gd name="T0" fmla="*/ 24 w 47"/>
                  <a:gd name="T1" fmla="*/ 47 h 47"/>
                  <a:gd name="T2" fmla="*/ 0 w 47"/>
                  <a:gd name="T3" fmla="*/ 23 h 47"/>
                  <a:gd name="T4" fmla="*/ 24 w 47"/>
                  <a:gd name="T5" fmla="*/ 0 h 47"/>
                  <a:gd name="T6" fmla="*/ 47 w 47"/>
                  <a:gd name="T7" fmla="*/ 23 h 47"/>
                  <a:gd name="T8" fmla="*/ 24 w 47"/>
                  <a:gd name="T9" fmla="*/ 47 h 47"/>
                  <a:gd name="T10" fmla="*/ 40 w 47"/>
                  <a:gd name="T11" fmla="*/ 23 h 47"/>
                  <a:gd name="T12" fmla="*/ 24 w 47"/>
                  <a:gd name="T13" fmla="*/ 7 h 47"/>
                  <a:gd name="T14" fmla="*/ 7 w 47"/>
                  <a:gd name="T15" fmla="*/ 23 h 47"/>
                  <a:gd name="T16" fmla="*/ 24 w 47"/>
                  <a:gd name="T17" fmla="*/ 39 h 47"/>
                  <a:gd name="T18" fmla="*/ 40 w 47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7">
                    <a:moveTo>
                      <a:pt x="24" y="47"/>
                    </a:moveTo>
                    <a:cubicBezTo>
                      <a:pt x="11" y="47"/>
                      <a:pt x="0" y="36"/>
                      <a:pt x="0" y="23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7" y="0"/>
                      <a:pt x="47" y="10"/>
                      <a:pt x="47" y="23"/>
                    </a:cubicBezTo>
                    <a:cubicBezTo>
                      <a:pt x="47" y="36"/>
                      <a:pt x="37" y="47"/>
                      <a:pt x="24" y="47"/>
                    </a:cubicBezTo>
                    <a:close/>
                    <a:moveTo>
                      <a:pt x="40" y="23"/>
                    </a:moveTo>
                    <a:cubicBezTo>
                      <a:pt x="40" y="15"/>
                      <a:pt x="33" y="7"/>
                      <a:pt x="24" y="7"/>
                    </a:cubicBezTo>
                    <a:cubicBezTo>
                      <a:pt x="15" y="7"/>
                      <a:pt x="7" y="14"/>
                      <a:pt x="7" y="23"/>
                    </a:cubicBezTo>
                    <a:cubicBezTo>
                      <a:pt x="7" y="32"/>
                      <a:pt x="15" y="39"/>
                      <a:pt x="24" y="39"/>
                    </a:cubicBezTo>
                    <a:cubicBezTo>
                      <a:pt x="33" y="39"/>
                      <a:pt x="40" y="32"/>
                      <a:pt x="4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481388" y="2085975"/>
                <a:ext cx="193675" cy="280988"/>
              </a:xfrm>
              <a:custGeom>
                <a:avLst/>
                <a:gdLst>
                  <a:gd name="T0" fmla="*/ 88 w 141"/>
                  <a:gd name="T1" fmla="*/ 3 h 205"/>
                  <a:gd name="T2" fmla="*/ 137 w 141"/>
                  <a:gd name="T3" fmla="*/ 53 h 205"/>
                  <a:gd name="T4" fmla="*/ 122 w 141"/>
                  <a:gd name="T5" fmla="*/ 117 h 205"/>
                  <a:gd name="T6" fmla="*/ 116 w 141"/>
                  <a:gd name="T7" fmla="*/ 140 h 205"/>
                  <a:gd name="T8" fmla="*/ 115 w 141"/>
                  <a:gd name="T9" fmla="*/ 160 h 205"/>
                  <a:gd name="T10" fmla="*/ 106 w 141"/>
                  <a:gd name="T11" fmla="*/ 186 h 205"/>
                  <a:gd name="T12" fmla="*/ 82 w 141"/>
                  <a:gd name="T13" fmla="*/ 204 h 205"/>
                  <a:gd name="T14" fmla="*/ 37 w 141"/>
                  <a:gd name="T15" fmla="*/ 189 h 205"/>
                  <a:gd name="T16" fmla="*/ 25 w 141"/>
                  <a:gd name="T17" fmla="*/ 163 h 205"/>
                  <a:gd name="T18" fmla="*/ 25 w 141"/>
                  <a:gd name="T19" fmla="*/ 146 h 205"/>
                  <a:gd name="T20" fmla="*/ 23 w 141"/>
                  <a:gd name="T21" fmla="*/ 133 h 205"/>
                  <a:gd name="T22" fmla="*/ 6 w 141"/>
                  <a:gd name="T23" fmla="*/ 94 h 205"/>
                  <a:gd name="T24" fmla="*/ 43 w 141"/>
                  <a:gd name="T25" fmla="*/ 6 h 205"/>
                  <a:gd name="T26" fmla="*/ 66 w 141"/>
                  <a:gd name="T27" fmla="*/ 0 h 205"/>
                  <a:gd name="T28" fmla="*/ 70 w 141"/>
                  <a:gd name="T29" fmla="*/ 141 h 205"/>
                  <a:gd name="T30" fmla="*/ 104 w 141"/>
                  <a:gd name="T31" fmla="*/ 135 h 205"/>
                  <a:gd name="T32" fmla="*/ 118 w 141"/>
                  <a:gd name="T33" fmla="*/ 97 h 205"/>
                  <a:gd name="T34" fmla="*/ 105 w 141"/>
                  <a:gd name="T35" fmla="*/ 26 h 205"/>
                  <a:gd name="T36" fmla="*/ 15 w 141"/>
                  <a:gd name="T37" fmla="*/ 80 h 205"/>
                  <a:gd name="T38" fmla="*/ 36 w 141"/>
                  <a:gd name="T39" fmla="*/ 136 h 205"/>
                  <a:gd name="T40" fmla="*/ 70 w 141"/>
                  <a:gd name="T41" fmla="*/ 141 h 205"/>
                  <a:gd name="T42" fmla="*/ 43 w 141"/>
                  <a:gd name="T43" fmla="*/ 147 h 205"/>
                  <a:gd name="T44" fmla="*/ 43 w 141"/>
                  <a:gd name="T45" fmla="*/ 158 h 205"/>
                  <a:gd name="T46" fmla="*/ 97 w 141"/>
                  <a:gd name="T47" fmla="*/ 158 h 205"/>
                  <a:gd name="T48" fmla="*/ 97 w 141"/>
                  <a:gd name="T49" fmla="*/ 147 h 205"/>
                  <a:gd name="T50" fmla="*/ 70 w 141"/>
                  <a:gd name="T51" fmla="*/ 164 h 205"/>
                  <a:gd name="T52" fmla="*/ 37 w 141"/>
                  <a:gd name="T53" fmla="*/ 167 h 205"/>
                  <a:gd name="T54" fmla="*/ 81 w 141"/>
                  <a:gd name="T55" fmla="*/ 175 h 205"/>
                  <a:gd name="T56" fmla="*/ 103 w 141"/>
                  <a:gd name="T57" fmla="*/ 171 h 205"/>
                  <a:gd name="T58" fmla="*/ 70 w 141"/>
                  <a:gd name="T59" fmla="*/ 164 h 205"/>
                  <a:gd name="T60" fmla="*/ 58 w 141"/>
                  <a:gd name="T61" fmla="*/ 191 h 205"/>
                  <a:gd name="T62" fmla="*/ 92 w 141"/>
                  <a:gd name="T63" fmla="*/ 18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1" h="205">
                    <a:moveTo>
                      <a:pt x="74" y="0"/>
                    </a:moveTo>
                    <a:cubicBezTo>
                      <a:pt x="78" y="1"/>
                      <a:pt x="83" y="1"/>
                      <a:pt x="88" y="3"/>
                    </a:cubicBezTo>
                    <a:cubicBezTo>
                      <a:pt x="100" y="6"/>
                      <a:pt x="110" y="12"/>
                      <a:pt x="119" y="21"/>
                    </a:cubicBezTo>
                    <a:cubicBezTo>
                      <a:pt x="128" y="30"/>
                      <a:pt x="134" y="40"/>
                      <a:pt x="137" y="53"/>
                    </a:cubicBezTo>
                    <a:cubicBezTo>
                      <a:pt x="141" y="70"/>
                      <a:pt x="139" y="86"/>
                      <a:pt x="130" y="102"/>
                    </a:cubicBezTo>
                    <a:cubicBezTo>
                      <a:pt x="128" y="107"/>
                      <a:pt x="125" y="112"/>
                      <a:pt x="122" y="117"/>
                    </a:cubicBezTo>
                    <a:cubicBezTo>
                      <a:pt x="119" y="123"/>
                      <a:pt x="117" y="130"/>
                      <a:pt x="117" y="138"/>
                    </a:cubicBezTo>
                    <a:cubicBezTo>
                      <a:pt x="117" y="139"/>
                      <a:pt x="116" y="139"/>
                      <a:pt x="116" y="140"/>
                    </a:cubicBezTo>
                    <a:cubicBezTo>
                      <a:pt x="116" y="142"/>
                      <a:pt x="115" y="147"/>
                      <a:pt x="116" y="149"/>
                    </a:cubicBezTo>
                    <a:cubicBezTo>
                      <a:pt x="117" y="153"/>
                      <a:pt x="116" y="156"/>
                      <a:pt x="115" y="160"/>
                    </a:cubicBezTo>
                    <a:cubicBezTo>
                      <a:pt x="115" y="160"/>
                      <a:pt x="114" y="161"/>
                      <a:pt x="115" y="162"/>
                    </a:cubicBezTo>
                    <a:cubicBezTo>
                      <a:pt x="118" y="171"/>
                      <a:pt x="115" y="181"/>
                      <a:pt x="106" y="186"/>
                    </a:cubicBezTo>
                    <a:cubicBezTo>
                      <a:pt x="105" y="186"/>
                      <a:pt x="104" y="187"/>
                      <a:pt x="104" y="188"/>
                    </a:cubicBezTo>
                    <a:cubicBezTo>
                      <a:pt x="100" y="198"/>
                      <a:pt x="93" y="204"/>
                      <a:pt x="82" y="204"/>
                    </a:cubicBezTo>
                    <a:cubicBezTo>
                      <a:pt x="74" y="205"/>
                      <a:pt x="65" y="205"/>
                      <a:pt x="56" y="204"/>
                    </a:cubicBezTo>
                    <a:cubicBezTo>
                      <a:pt x="46" y="203"/>
                      <a:pt x="40" y="198"/>
                      <a:pt x="37" y="189"/>
                    </a:cubicBezTo>
                    <a:cubicBezTo>
                      <a:pt x="36" y="187"/>
                      <a:pt x="35" y="186"/>
                      <a:pt x="33" y="185"/>
                    </a:cubicBezTo>
                    <a:cubicBezTo>
                      <a:pt x="25" y="181"/>
                      <a:pt x="22" y="171"/>
                      <a:pt x="25" y="163"/>
                    </a:cubicBezTo>
                    <a:cubicBezTo>
                      <a:pt x="25" y="161"/>
                      <a:pt x="26" y="161"/>
                      <a:pt x="25" y="159"/>
                    </a:cubicBezTo>
                    <a:cubicBezTo>
                      <a:pt x="23" y="155"/>
                      <a:pt x="23" y="151"/>
                      <a:pt x="25" y="146"/>
                    </a:cubicBezTo>
                    <a:cubicBezTo>
                      <a:pt x="25" y="145"/>
                      <a:pt x="25" y="144"/>
                      <a:pt x="25" y="143"/>
                    </a:cubicBezTo>
                    <a:cubicBezTo>
                      <a:pt x="24" y="140"/>
                      <a:pt x="23" y="137"/>
                      <a:pt x="23" y="133"/>
                    </a:cubicBezTo>
                    <a:cubicBezTo>
                      <a:pt x="22" y="126"/>
                      <a:pt x="19" y="119"/>
                      <a:pt x="15" y="113"/>
                    </a:cubicBezTo>
                    <a:cubicBezTo>
                      <a:pt x="12" y="107"/>
                      <a:pt x="9" y="101"/>
                      <a:pt x="6" y="94"/>
                    </a:cubicBezTo>
                    <a:cubicBezTo>
                      <a:pt x="1" y="83"/>
                      <a:pt x="0" y="70"/>
                      <a:pt x="2" y="58"/>
                    </a:cubicBezTo>
                    <a:cubicBezTo>
                      <a:pt x="7" y="33"/>
                      <a:pt x="21" y="16"/>
                      <a:pt x="43" y="6"/>
                    </a:cubicBezTo>
                    <a:cubicBezTo>
                      <a:pt x="50" y="3"/>
                      <a:pt x="57" y="1"/>
                      <a:pt x="64" y="0"/>
                    </a:cubicBezTo>
                    <a:cubicBezTo>
                      <a:pt x="65" y="0"/>
                      <a:pt x="65" y="0"/>
                      <a:pt x="66" y="0"/>
                    </a:cubicBezTo>
                    <a:cubicBezTo>
                      <a:pt x="69" y="0"/>
                      <a:pt x="71" y="0"/>
                      <a:pt x="74" y="0"/>
                    </a:cubicBezTo>
                    <a:close/>
                    <a:moveTo>
                      <a:pt x="70" y="141"/>
                    </a:moveTo>
                    <a:cubicBezTo>
                      <a:pt x="79" y="141"/>
                      <a:pt x="88" y="141"/>
                      <a:pt x="97" y="141"/>
                    </a:cubicBezTo>
                    <a:cubicBezTo>
                      <a:pt x="102" y="141"/>
                      <a:pt x="103" y="140"/>
                      <a:pt x="104" y="135"/>
                    </a:cubicBezTo>
                    <a:cubicBezTo>
                      <a:pt x="105" y="129"/>
                      <a:pt x="106" y="123"/>
                      <a:pt x="108" y="118"/>
                    </a:cubicBezTo>
                    <a:cubicBezTo>
                      <a:pt x="111" y="110"/>
                      <a:pt x="115" y="104"/>
                      <a:pt x="118" y="97"/>
                    </a:cubicBezTo>
                    <a:cubicBezTo>
                      <a:pt x="122" y="90"/>
                      <a:pt x="125" y="82"/>
                      <a:pt x="126" y="74"/>
                    </a:cubicBezTo>
                    <a:cubicBezTo>
                      <a:pt x="127" y="55"/>
                      <a:pt x="120" y="38"/>
                      <a:pt x="105" y="26"/>
                    </a:cubicBezTo>
                    <a:cubicBezTo>
                      <a:pt x="86" y="10"/>
                      <a:pt x="61" y="9"/>
                      <a:pt x="40" y="21"/>
                    </a:cubicBezTo>
                    <a:cubicBezTo>
                      <a:pt x="21" y="34"/>
                      <a:pt x="11" y="56"/>
                      <a:pt x="15" y="80"/>
                    </a:cubicBezTo>
                    <a:cubicBezTo>
                      <a:pt x="16" y="88"/>
                      <a:pt x="20" y="95"/>
                      <a:pt x="24" y="102"/>
                    </a:cubicBezTo>
                    <a:cubicBezTo>
                      <a:pt x="30" y="113"/>
                      <a:pt x="35" y="124"/>
                      <a:pt x="36" y="136"/>
                    </a:cubicBezTo>
                    <a:cubicBezTo>
                      <a:pt x="36" y="140"/>
                      <a:pt x="38" y="141"/>
                      <a:pt x="42" y="141"/>
                    </a:cubicBezTo>
                    <a:cubicBezTo>
                      <a:pt x="52" y="141"/>
                      <a:pt x="61" y="141"/>
                      <a:pt x="70" y="141"/>
                    </a:cubicBezTo>
                    <a:close/>
                    <a:moveTo>
                      <a:pt x="70" y="147"/>
                    </a:moveTo>
                    <a:cubicBezTo>
                      <a:pt x="61" y="147"/>
                      <a:pt x="52" y="147"/>
                      <a:pt x="43" y="147"/>
                    </a:cubicBezTo>
                    <a:cubicBezTo>
                      <a:pt x="40" y="147"/>
                      <a:pt x="38" y="148"/>
                      <a:pt x="37" y="150"/>
                    </a:cubicBezTo>
                    <a:cubicBezTo>
                      <a:pt x="35" y="154"/>
                      <a:pt x="38" y="158"/>
                      <a:pt x="43" y="158"/>
                    </a:cubicBezTo>
                    <a:cubicBezTo>
                      <a:pt x="55" y="158"/>
                      <a:pt x="68" y="158"/>
                      <a:pt x="81" y="158"/>
                    </a:cubicBezTo>
                    <a:cubicBezTo>
                      <a:pt x="86" y="158"/>
                      <a:pt x="92" y="158"/>
                      <a:pt x="97" y="158"/>
                    </a:cubicBezTo>
                    <a:cubicBezTo>
                      <a:pt x="100" y="158"/>
                      <a:pt x="102" y="157"/>
                      <a:pt x="103" y="155"/>
                    </a:cubicBezTo>
                    <a:cubicBezTo>
                      <a:pt x="105" y="151"/>
                      <a:pt x="102" y="147"/>
                      <a:pt x="97" y="147"/>
                    </a:cubicBezTo>
                    <a:cubicBezTo>
                      <a:pt x="88" y="147"/>
                      <a:pt x="79" y="147"/>
                      <a:pt x="70" y="147"/>
                    </a:cubicBezTo>
                    <a:close/>
                    <a:moveTo>
                      <a:pt x="70" y="164"/>
                    </a:moveTo>
                    <a:cubicBezTo>
                      <a:pt x="61" y="164"/>
                      <a:pt x="52" y="164"/>
                      <a:pt x="43" y="164"/>
                    </a:cubicBezTo>
                    <a:cubicBezTo>
                      <a:pt x="40" y="164"/>
                      <a:pt x="38" y="165"/>
                      <a:pt x="37" y="167"/>
                    </a:cubicBezTo>
                    <a:cubicBezTo>
                      <a:pt x="35" y="171"/>
                      <a:pt x="38" y="175"/>
                      <a:pt x="43" y="175"/>
                    </a:cubicBezTo>
                    <a:cubicBezTo>
                      <a:pt x="55" y="175"/>
                      <a:pt x="68" y="175"/>
                      <a:pt x="81" y="175"/>
                    </a:cubicBezTo>
                    <a:cubicBezTo>
                      <a:pt x="86" y="175"/>
                      <a:pt x="92" y="175"/>
                      <a:pt x="97" y="175"/>
                    </a:cubicBezTo>
                    <a:cubicBezTo>
                      <a:pt x="100" y="175"/>
                      <a:pt x="102" y="174"/>
                      <a:pt x="103" y="171"/>
                    </a:cubicBezTo>
                    <a:cubicBezTo>
                      <a:pt x="105" y="168"/>
                      <a:pt x="102" y="164"/>
                      <a:pt x="97" y="164"/>
                    </a:cubicBezTo>
                    <a:cubicBezTo>
                      <a:pt x="88" y="164"/>
                      <a:pt x="79" y="164"/>
                      <a:pt x="70" y="164"/>
                    </a:cubicBezTo>
                    <a:close/>
                    <a:moveTo>
                      <a:pt x="48" y="181"/>
                    </a:moveTo>
                    <a:cubicBezTo>
                      <a:pt x="48" y="186"/>
                      <a:pt x="52" y="191"/>
                      <a:pt x="58" y="191"/>
                    </a:cubicBezTo>
                    <a:cubicBezTo>
                      <a:pt x="66" y="192"/>
                      <a:pt x="74" y="192"/>
                      <a:pt x="82" y="191"/>
                    </a:cubicBezTo>
                    <a:cubicBezTo>
                      <a:pt x="88" y="191"/>
                      <a:pt x="92" y="186"/>
                      <a:pt x="92" y="181"/>
                    </a:cubicBezTo>
                    <a:cubicBezTo>
                      <a:pt x="77" y="181"/>
                      <a:pt x="63" y="181"/>
                      <a:pt x="48" y="18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90" name="object189出自【趣你的PPT】(微信:qunideppt)：最优质的PPT资源库"/>
          <p:cNvGrpSpPr/>
          <p:nvPr/>
        </p:nvGrpSpPr>
        <p:grpSpPr>
          <a:xfrm>
            <a:off x="2469942" y="2306106"/>
            <a:ext cx="789517" cy="846667"/>
            <a:chOff x="3763963" y="1870075"/>
            <a:chExt cx="592138" cy="635000"/>
          </a:xfrm>
          <a:solidFill>
            <a:schemeClr val="accent1"/>
          </a:solidFill>
        </p:grpSpPr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1870075"/>
              <a:ext cx="592138" cy="635000"/>
            </a:xfrm>
            <a:custGeom>
              <a:avLst/>
              <a:gdLst>
                <a:gd name="T0" fmla="*/ 433 w 433"/>
                <a:gd name="T1" fmla="*/ 3 h 465"/>
                <a:gd name="T2" fmla="*/ 256 w 433"/>
                <a:gd name="T3" fmla="*/ 3 h 465"/>
                <a:gd name="T4" fmla="*/ 255 w 433"/>
                <a:gd name="T5" fmla="*/ 34 h 465"/>
                <a:gd name="T6" fmla="*/ 301 w 433"/>
                <a:gd name="T7" fmla="*/ 105 h 465"/>
                <a:gd name="T8" fmla="*/ 213 w 433"/>
                <a:gd name="T9" fmla="*/ 172 h 465"/>
                <a:gd name="T10" fmla="*/ 139 w 433"/>
                <a:gd name="T11" fmla="*/ 98 h 465"/>
                <a:gd name="T12" fmla="*/ 175 w 433"/>
                <a:gd name="T13" fmla="*/ 39 h 465"/>
                <a:gd name="T14" fmla="*/ 175 w 433"/>
                <a:gd name="T15" fmla="*/ 0 h 465"/>
                <a:gd name="T16" fmla="*/ 0 w 433"/>
                <a:gd name="T17" fmla="*/ 0 h 465"/>
                <a:gd name="T18" fmla="*/ 0 w 433"/>
                <a:gd name="T19" fmla="*/ 465 h 465"/>
                <a:gd name="T20" fmla="*/ 433 w 433"/>
                <a:gd name="T21" fmla="*/ 465 h 465"/>
                <a:gd name="T22" fmla="*/ 433 w 433"/>
                <a:gd name="T23" fmla="*/ 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3" h="465">
                  <a:moveTo>
                    <a:pt x="433" y="3"/>
                  </a:moveTo>
                  <a:cubicBezTo>
                    <a:pt x="256" y="3"/>
                    <a:pt x="256" y="3"/>
                    <a:pt x="256" y="3"/>
                  </a:cubicBezTo>
                  <a:cubicBezTo>
                    <a:pt x="255" y="34"/>
                    <a:pt x="255" y="34"/>
                    <a:pt x="255" y="34"/>
                  </a:cubicBezTo>
                  <a:cubicBezTo>
                    <a:pt x="270" y="42"/>
                    <a:pt x="302" y="63"/>
                    <a:pt x="301" y="105"/>
                  </a:cubicBezTo>
                  <a:cubicBezTo>
                    <a:pt x="300" y="142"/>
                    <a:pt x="261" y="172"/>
                    <a:pt x="213" y="172"/>
                  </a:cubicBezTo>
                  <a:cubicBezTo>
                    <a:pt x="165" y="172"/>
                    <a:pt x="139" y="134"/>
                    <a:pt x="139" y="98"/>
                  </a:cubicBezTo>
                  <a:cubicBezTo>
                    <a:pt x="139" y="70"/>
                    <a:pt x="164" y="47"/>
                    <a:pt x="175" y="39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433" y="465"/>
                    <a:pt x="433" y="465"/>
                    <a:pt x="433" y="465"/>
                  </a:cubicBezTo>
                  <a:lnTo>
                    <a:pt x="433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74" name="مجموعة 173"/>
            <p:cNvGrpSpPr/>
            <p:nvPr/>
          </p:nvGrpSpPr>
          <p:grpSpPr>
            <a:xfrm>
              <a:off x="3995738" y="2147888"/>
              <a:ext cx="147638" cy="311150"/>
              <a:chOff x="3995738" y="2147888"/>
              <a:chExt cx="147638" cy="311150"/>
            </a:xfrm>
            <a:grpFill/>
          </p:grpSpPr>
          <p:sp>
            <p:nvSpPr>
              <p:cNvPr id="1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95738" y="2247900"/>
                <a:ext cx="147638" cy="211138"/>
              </a:xfrm>
              <a:custGeom>
                <a:avLst/>
                <a:gdLst>
                  <a:gd name="T0" fmla="*/ 0 w 107"/>
                  <a:gd name="T1" fmla="*/ 155 h 155"/>
                  <a:gd name="T2" fmla="*/ 0 w 107"/>
                  <a:gd name="T3" fmla="*/ 60 h 155"/>
                  <a:gd name="T4" fmla="*/ 42 w 107"/>
                  <a:gd name="T5" fmla="*/ 7 h 155"/>
                  <a:gd name="T6" fmla="*/ 107 w 107"/>
                  <a:gd name="T7" fmla="*/ 56 h 155"/>
                  <a:gd name="T8" fmla="*/ 107 w 107"/>
                  <a:gd name="T9" fmla="*/ 62 h 155"/>
                  <a:gd name="T10" fmla="*/ 107 w 107"/>
                  <a:gd name="T11" fmla="*/ 155 h 155"/>
                  <a:gd name="T12" fmla="*/ 0 w 107"/>
                  <a:gd name="T13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55">
                    <a:moveTo>
                      <a:pt x="0" y="155"/>
                    </a:moveTo>
                    <a:cubicBezTo>
                      <a:pt x="0" y="123"/>
                      <a:pt x="0" y="91"/>
                      <a:pt x="0" y="60"/>
                    </a:cubicBezTo>
                    <a:cubicBezTo>
                      <a:pt x="0" y="34"/>
                      <a:pt x="17" y="13"/>
                      <a:pt x="42" y="7"/>
                    </a:cubicBezTo>
                    <a:cubicBezTo>
                      <a:pt x="74" y="0"/>
                      <a:pt x="105" y="23"/>
                      <a:pt x="107" y="56"/>
                    </a:cubicBezTo>
                    <a:cubicBezTo>
                      <a:pt x="107" y="58"/>
                      <a:pt x="107" y="60"/>
                      <a:pt x="107" y="62"/>
                    </a:cubicBezTo>
                    <a:cubicBezTo>
                      <a:pt x="107" y="93"/>
                      <a:pt x="107" y="124"/>
                      <a:pt x="107" y="155"/>
                    </a:cubicBezTo>
                    <a:cubicBezTo>
                      <a:pt x="72" y="155"/>
                      <a:pt x="36" y="155"/>
                      <a:pt x="0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17963" y="2147888"/>
                <a:ext cx="101600" cy="95250"/>
              </a:xfrm>
              <a:custGeom>
                <a:avLst/>
                <a:gdLst>
                  <a:gd name="T0" fmla="*/ 42 w 74"/>
                  <a:gd name="T1" fmla="*/ 0 h 69"/>
                  <a:gd name="T2" fmla="*/ 49 w 74"/>
                  <a:gd name="T3" fmla="*/ 2 h 69"/>
                  <a:gd name="T4" fmla="*/ 71 w 74"/>
                  <a:gd name="T5" fmla="*/ 40 h 69"/>
                  <a:gd name="T6" fmla="*/ 38 w 74"/>
                  <a:gd name="T7" fmla="*/ 69 h 69"/>
                  <a:gd name="T8" fmla="*/ 4 w 74"/>
                  <a:gd name="T9" fmla="*/ 41 h 69"/>
                  <a:gd name="T10" fmla="*/ 32 w 74"/>
                  <a:gd name="T11" fmla="*/ 1 h 69"/>
                  <a:gd name="T12" fmla="*/ 33 w 74"/>
                  <a:gd name="T13" fmla="*/ 0 h 69"/>
                  <a:gd name="T14" fmla="*/ 42 w 74"/>
                  <a:gd name="T1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69">
                    <a:moveTo>
                      <a:pt x="42" y="0"/>
                    </a:moveTo>
                    <a:cubicBezTo>
                      <a:pt x="44" y="1"/>
                      <a:pt x="47" y="1"/>
                      <a:pt x="49" y="2"/>
                    </a:cubicBezTo>
                    <a:cubicBezTo>
                      <a:pt x="65" y="8"/>
                      <a:pt x="74" y="24"/>
                      <a:pt x="71" y="40"/>
                    </a:cubicBezTo>
                    <a:cubicBezTo>
                      <a:pt x="69" y="56"/>
                      <a:pt x="54" y="68"/>
                      <a:pt x="38" y="69"/>
                    </a:cubicBezTo>
                    <a:cubicBezTo>
                      <a:pt x="21" y="69"/>
                      <a:pt x="7" y="57"/>
                      <a:pt x="4" y="41"/>
                    </a:cubicBezTo>
                    <a:cubicBezTo>
                      <a:pt x="0" y="22"/>
                      <a:pt x="13" y="4"/>
                      <a:pt x="32" y="1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6" y="0"/>
                      <a:pt x="39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91" name="object190出自【趣你的PPT】(微信:qunideppt)：最优质的PPT资源库"/>
          <p:cNvGrpSpPr/>
          <p:nvPr/>
        </p:nvGrpSpPr>
        <p:grpSpPr>
          <a:xfrm>
            <a:off x="2469941" y="1453091"/>
            <a:ext cx="2032000" cy="1123951"/>
            <a:chOff x="3763963" y="1230313"/>
            <a:chExt cx="1524000" cy="842963"/>
          </a:xfrm>
          <a:solidFill>
            <a:schemeClr val="accent1"/>
          </a:solidFill>
        </p:grpSpPr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1230313"/>
              <a:ext cx="1524000" cy="842963"/>
            </a:xfrm>
            <a:custGeom>
              <a:avLst/>
              <a:gdLst>
                <a:gd name="T0" fmla="*/ 0 w 1114"/>
                <a:gd name="T1" fmla="*/ 445 h 616"/>
                <a:gd name="T2" fmla="*/ 186 w 1114"/>
                <a:gd name="T3" fmla="*/ 445 h 616"/>
                <a:gd name="T4" fmla="*/ 197 w 1114"/>
                <a:gd name="T5" fmla="*/ 456 h 616"/>
                <a:gd name="T6" fmla="*/ 197 w 1114"/>
                <a:gd name="T7" fmla="*/ 511 h 616"/>
                <a:gd name="T8" fmla="*/ 192 w 1114"/>
                <a:gd name="T9" fmla="*/ 521 h 616"/>
                <a:gd name="T10" fmla="*/ 161 w 1114"/>
                <a:gd name="T11" fmla="*/ 565 h 616"/>
                <a:gd name="T12" fmla="*/ 213 w 1114"/>
                <a:gd name="T13" fmla="*/ 616 h 616"/>
                <a:gd name="T14" fmla="*/ 279 w 1114"/>
                <a:gd name="T15" fmla="*/ 571 h 616"/>
                <a:gd name="T16" fmla="*/ 240 w 1114"/>
                <a:gd name="T17" fmla="*/ 519 h 616"/>
                <a:gd name="T18" fmla="*/ 233 w 1114"/>
                <a:gd name="T19" fmla="*/ 508 h 616"/>
                <a:gd name="T20" fmla="*/ 234 w 1114"/>
                <a:gd name="T21" fmla="*/ 458 h 616"/>
                <a:gd name="T22" fmla="*/ 245 w 1114"/>
                <a:gd name="T23" fmla="*/ 448 h 616"/>
                <a:gd name="T24" fmla="*/ 647 w 1114"/>
                <a:gd name="T25" fmla="*/ 448 h 616"/>
                <a:gd name="T26" fmla="*/ 647 w 1114"/>
                <a:gd name="T27" fmla="*/ 412 h 616"/>
                <a:gd name="T28" fmla="*/ 605 w 1114"/>
                <a:gd name="T29" fmla="*/ 339 h 616"/>
                <a:gd name="T30" fmla="*/ 683 w 1114"/>
                <a:gd name="T31" fmla="*/ 279 h 616"/>
                <a:gd name="T32" fmla="*/ 767 w 1114"/>
                <a:gd name="T33" fmla="*/ 338 h 616"/>
                <a:gd name="T34" fmla="*/ 728 w 1114"/>
                <a:gd name="T35" fmla="*/ 413 h 616"/>
                <a:gd name="T36" fmla="*/ 728 w 1114"/>
                <a:gd name="T37" fmla="*/ 446 h 616"/>
                <a:gd name="T38" fmla="*/ 1114 w 1114"/>
                <a:gd name="T39" fmla="*/ 446 h 616"/>
                <a:gd name="T40" fmla="*/ 952 w 1114"/>
                <a:gd name="T41" fmla="*/ 204 h 616"/>
                <a:gd name="T42" fmla="*/ 460 w 1114"/>
                <a:gd name="T43" fmla="*/ 2 h 616"/>
                <a:gd name="T44" fmla="*/ 0 w 1114"/>
                <a:gd name="T45" fmla="*/ 148 h 616"/>
                <a:gd name="T46" fmla="*/ 0 w 1114"/>
                <a:gd name="T47" fmla="*/ 445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4" h="616">
                  <a:moveTo>
                    <a:pt x="0" y="445"/>
                  </a:moveTo>
                  <a:cubicBezTo>
                    <a:pt x="186" y="445"/>
                    <a:pt x="186" y="445"/>
                    <a:pt x="186" y="445"/>
                  </a:cubicBezTo>
                  <a:cubicBezTo>
                    <a:pt x="192" y="445"/>
                    <a:pt x="197" y="449"/>
                    <a:pt x="197" y="456"/>
                  </a:cubicBezTo>
                  <a:cubicBezTo>
                    <a:pt x="197" y="511"/>
                    <a:pt x="197" y="511"/>
                    <a:pt x="197" y="511"/>
                  </a:cubicBezTo>
                  <a:cubicBezTo>
                    <a:pt x="197" y="515"/>
                    <a:pt x="196" y="519"/>
                    <a:pt x="192" y="521"/>
                  </a:cubicBezTo>
                  <a:cubicBezTo>
                    <a:pt x="184" y="526"/>
                    <a:pt x="161" y="546"/>
                    <a:pt x="161" y="565"/>
                  </a:cubicBezTo>
                  <a:cubicBezTo>
                    <a:pt x="161" y="591"/>
                    <a:pt x="179" y="616"/>
                    <a:pt x="213" y="616"/>
                  </a:cubicBezTo>
                  <a:cubicBezTo>
                    <a:pt x="249" y="616"/>
                    <a:pt x="278" y="597"/>
                    <a:pt x="279" y="571"/>
                  </a:cubicBezTo>
                  <a:cubicBezTo>
                    <a:pt x="280" y="534"/>
                    <a:pt x="240" y="519"/>
                    <a:pt x="240" y="519"/>
                  </a:cubicBezTo>
                  <a:cubicBezTo>
                    <a:pt x="235" y="517"/>
                    <a:pt x="232" y="513"/>
                    <a:pt x="233" y="508"/>
                  </a:cubicBezTo>
                  <a:cubicBezTo>
                    <a:pt x="234" y="458"/>
                    <a:pt x="234" y="458"/>
                    <a:pt x="234" y="458"/>
                  </a:cubicBezTo>
                  <a:cubicBezTo>
                    <a:pt x="234" y="452"/>
                    <a:pt x="239" y="448"/>
                    <a:pt x="245" y="448"/>
                  </a:cubicBezTo>
                  <a:cubicBezTo>
                    <a:pt x="647" y="448"/>
                    <a:pt x="647" y="448"/>
                    <a:pt x="647" y="448"/>
                  </a:cubicBezTo>
                  <a:cubicBezTo>
                    <a:pt x="647" y="412"/>
                    <a:pt x="647" y="412"/>
                    <a:pt x="647" y="412"/>
                  </a:cubicBezTo>
                  <a:cubicBezTo>
                    <a:pt x="634" y="404"/>
                    <a:pt x="605" y="380"/>
                    <a:pt x="605" y="339"/>
                  </a:cubicBezTo>
                  <a:cubicBezTo>
                    <a:pt x="605" y="298"/>
                    <a:pt x="646" y="279"/>
                    <a:pt x="683" y="279"/>
                  </a:cubicBezTo>
                  <a:cubicBezTo>
                    <a:pt x="722" y="279"/>
                    <a:pt x="767" y="294"/>
                    <a:pt x="767" y="338"/>
                  </a:cubicBezTo>
                  <a:cubicBezTo>
                    <a:pt x="767" y="378"/>
                    <a:pt x="739" y="404"/>
                    <a:pt x="728" y="413"/>
                  </a:cubicBezTo>
                  <a:cubicBezTo>
                    <a:pt x="728" y="446"/>
                    <a:pt x="728" y="446"/>
                    <a:pt x="728" y="446"/>
                  </a:cubicBezTo>
                  <a:cubicBezTo>
                    <a:pt x="1114" y="446"/>
                    <a:pt x="1114" y="446"/>
                    <a:pt x="1114" y="446"/>
                  </a:cubicBezTo>
                  <a:cubicBezTo>
                    <a:pt x="1078" y="356"/>
                    <a:pt x="1025" y="265"/>
                    <a:pt x="952" y="204"/>
                  </a:cubicBezTo>
                  <a:cubicBezTo>
                    <a:pt x="809" y="83"/>
                    <a:pt x="677" y="5"/>
                    <a:pt x="460" y="2"/>
                  </a:cubicBezTo>
                  <a:cubicBezTo>
                    <a:pt x="326" y="0"/>
                    <a:pt x="149" y="37"/>
                    <a:pt x="0" y="148"/>
                  </a:cubicBezTo>
                  <a:lnTo>
                    <a:pt x="0" y="4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6363" y="1355724"/>
              <a:ext cx="439738" cy="263307"/>
            </a:xfrm>
            <a:custGeom>
              <a:avLst/>
              <a:gdLst>
                <a:gd name="T0" fmla="*/ 31 w 230"/>
                <a:gd name="T1" fmla="*/ 62 h 140"/>
                <a:gd name="T2" fmla="*/ 1 w 230"/>
                <a:gd name="T3" fmla="*/ 92 h 140"/>
                <a:gd name="T4" fmla="*/ 39 w 230"/>
                <a:gd name="T5" fmla="*/ 140 h 140"/>
                <a:gd name="T6" fmla="*/ 191 w 230"/>
                <a:gd name="T7" fmla="*/ 140 h 140"/>
                <a:gd name="T8" fmla="*/ 229 w 230"/>
                <a:gd name="T9" fmla="*/ 92 h 140"/>
                <a:gd name="T10" fmla="*/ 173 w 230"/>
                <a:gd name="T11" fmla="*/ 40 h 140"/>
                <a:gd name="T12" fmla="*/ 121 w 230"/>
                <a:gd name="T13" fmla="*/ 2 h 140"/>
                <a:gd name="T14" fmla="*/ 71 w 230"/>
                <a:gd name="T15" fmla="*/ 35 h 140"/>
                <a:gd name="T16" fmla="*/ 38 w 230"/>
                <a:gd name="T17" fmla="*/ 38 h 140"/>
                <a:gd name="T18" fmla="*/ 31 w 230"/>
                <a:gd name="T19" fmla="*/ 6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140">
                  <a:moveTo>
                    <a:pt x="31" y="62"/>
                  </a:moveTo>
                  <a:cubicBezTo>
                    <a:pt x="31" y="62"/>
                    <a:pt x="3" y="70"/>
                    <a:pt x="1" y="92"/>
                  </a:cubicBezTo>
                  <a:cubicBezTo>
                    <a:pt x="0" y="115"/>
                    <a:pt x="19" y="140"/>
                    <a:pt x="39" y="140"/>
                  </a:cubicBezTo>
                  <a:cubicBezTo>
                    <a:pt x="60" y="140"/>
                    <a:pt x="179" y="140"/>
                    <a:pt x="191" y="140"/>
                  </a:cubicBezTo>
                  <a:cubicBezTo>
                    <a:pt x="202" y="140"/>
                    <a:pt x="230" y="118"/>
                    <a:pt x="229" y="92"/>
                  </a:cubicBezTo>
                  <a:cubicBezTo>
                    <a:pt x="227" y="49"/>
                    <a:pt x="173" y="40"/>
                    <a:pt x="173" y="40"/>
                  </a:cubicBezTo>
                  <a:cubicBezTo>
                    <a:pt x="173" y="40"/>
                    <a:pt x="173" y="0"/>
                    <a:pt x="121" y="2"/>
                  </a:cubicBezTo>
                  <a:cubicBezTo>
                    <a:pt x="76" y="3"/>
                    <a:pt x="71" y="35"/>
                    <a:pt x="71" y="35"/>
                  </a:cubicBezTo>
                  <a:cubicBezTo>
                    <a:pt x="71" y="35"/>
                    <a:pt x="53" y="26"/>
                    <a:pt x="38" y="38"/>
                  </a:cubicBezTo>
                  <a:cubicBezTo>
                    <a:pt x="23" y="49"/>
                    <a:pt x="31" y="62"/>
                    <a:pt x="3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88" name="object187出自【趣你的PPT】(微信:qunideppt)：最优质的PPT资源库"/>
          <p:cNvGrpSpPr/>
          <p:nvPr/>
        </p:nvGrpSpPr>
        <p:grpSpPr>
          <a:xfrm>
            <a:off x="3299675" y="3192991"/>
            <a:ext cx="789517" cy="1159933"/>
            <a:chOff x="4386263" y="2535238"/>
            <a:chExt cx="592138" cy="869950"/>
          </a:xfrm>
          <a:solidFill>
            <a:schemeClr val="accent1"/>
          </a:solidFill>
        </p:grpSpPr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6263" y="2535238"/>
              <a:ext cx="592138" cy="869950"/>
            </a:xfrm>
            <a:custGeom>
              <a:avLst/>
              <a:gdLst>
                <a:gd name="T0" fmla="*/ 293 w 433"/>
                <a:gd name="T1" fmla="*/ 94 h 635"/>
                <a:gd name="T2" fmla="*/ 334 w 433"/>
                <a:gd name="T3" fmla="*/ 80 h 635"/>
                <a:gd name="T4" fmla="*/ 401 w 433"/>
                <a:gd name="T5" fmla="*/ 118 h 635"/>
                <a:gd name="T6" fmla="*/ 433 w 433"/>
                <a:gd name="T7" fmla="*/ 118 h 635"/>
                <a:gd name="T8" fmla="*/ 433 w 433"/>
                <a:gd name="T9" fmla="*/ 0 h 635"/>
                <a:gd name="T10" fmla="*/ 0 w 433"/>
                <a:gd name="T11" fmla="*/ 0 h 635"/>
                <a:gd name="T12" fmla="*/ 0 w 433"/>
                <a:gd name="T13" fmla="*/ 463 h 635"/>
                <a:gd name="T14" fmla="*/ 158 w 433"/>
                <a:gd name="T15" fmla="*/ 463 h 635"/>
                <a:gd name="T16" fmla="*/ 169 w 433"/>
                <a:gd name="T17" fmla="*/ 474 h 635"/>
                <a:gd name="T18" fmla="*/ 169 w 433"/>
                <a:gd name="T19" fmla="*/ 528 h 635"/>
                <a:gd name="T20" fmla="*/ 165 w 433"/>
                <a:gd name="T21" fmla="*/ 537 h 635"/>
                <a:gd name="T22" fmla="*/ 129 w 433"/>
                <a:gd name="T23" fmla="*/ 586 h 635"/>
                <a:gd name="T24" fmla="*/ 141 w 433"/>
                <a:gd name="T25" fmla="*/ 619 h 635"/>
                <a:gd name="T26" fmla="*/ 183 w 433"/>
                <a:gd name="T27" fmla="*/ 635 h 635"/>
                <a:gd name="T28" fmla="*/ 250 w 433"/>
                <a:gd name="T29" fmla="*/ 594 h 635"/>
                <a:gd name="T30" fmla="*/ 210 w 433"/>
                <a:gd name="T31" fmla="*/ 533 h 635"/>
                <a:gd name="T32" fmla="*/ 204 w 433"/>
                <a:gd name="T33" fmla="*/ 524 h 635"/>
                <a:gd name="T34" fmla="*/ 204 w 433"/>
                <a:gd name="T35" fmla="*/ 471 h 635"/>
                <a:gd name="T36" fmla="*/ 215 w 433"/>
                <a:gd name="T37" fmla="*/ 460 h 635"/>
                <a:gd name="T38" fmla="*/ 433 w 433"/>
                <a:gd name="T39" fmla="*/ 460 h 635"/>
                <a:gd name="T40" fmla="*/ 433 w 433"/>
                <a:gd name="T41" fmla="*/ 199 h 635"/>
                <a:gd name="T42" fmla="*/ 410 w 433"/>
                <a:gd name="T43" fmla="*/ 199 h 635"/>
                <a:gd name="T44" fmla="*/ 338 w 433"/>
                <a:gd name="T45" fmla="*/ 243 h 635"/>
                <a:gd name="T46" fmla="*/ 270 w 433"/>
                <a:gd name="T47" fmla="*/ 161 h 635"/>
                <a:gd name="T48" fmla="*/ 293 w 433"/>
                <a:gd name="T49" fmla="*/ 9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3" h="635">
                  <a:moveTo>
                    <a:pt x="293" y="94"/>
                  </a:moveTo>
                  <a:cubicBezTo>
                    <a:pt x="304" y="84"/>
                    <a:pt x="318" y="79"/>
                    <a:pt x="334" y="80"/>
                  </a:cubicBezTo>
                  <a:cubicBezTo>
                    <a:pt x="360" y="81"/>
                    <a:pt x="391" y="108"/>
                    <a:pt x="401" y="118"/>
                  </a:cubicBezTo>
                  <a:cubicBezTo>
                    <a:pt x="433" y="118"/>
                    <a:pt x="433" y="118"/>
                    <a:pt x="433" y="118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158" y="463"/>
                    <a:pt x="158" y="463"/>
                    <a:pt x="158" y="463"/>
                  </a:cubicBezTo>
                  <a:cubicBezTo>
                    <a:pt x="164" y="463"/>
                    <a:pt x="169" y="468"/>
                    <a:pt x="169" y="474"/>
                  </a:cubicBezTo>
                  <a:cubicBezTo>
                    <a:pt x="169" y="528"/>
                    <a:pt x="169" y="528"/>
                    <a:pt x="169" y="528"/>
                  </a:cubicBezTo>
                  <a:cubicBezTo>
                    <a:pt x="169" y="532"/>
                    <a:pt x="168" y="535"/>
                    <a:pt x="165" y="537"/>
                  </a:cubicBezTo>
                  <a:cubicBezTo>
                    <a:pt x="156" y="544"/>
                    <a:pt x="130" y="568"/>
                    <a:pt x="129" y="586"/>
                  </a:cubicBezTo>
                  <a:cubicBezTo>
                    <a:pt x="129" y="598"/>
                    <a:pt x="133" y="611"/>
                    <a:pt x="141" y="619"/>
                  </a:cubicBezTo>
                  <a:cubicBezTo>
                    <a:pt x="151" y="630"/>
                    <a:pt x="166" y="635"/>
                    <a:pt x="183" y="635"/>
                  </a:cubicBezTo>
                  <a:cubicBezTo>
                    <a:pt x="207" y="635"/>
                    <a:pt x="248" y="630"/>
                    <a:pt x="250" y="594"/>
                  </a:cubicBezTo>
                  <a:cubicBezTo>
                    <a:pt x="253" y="560"/>
                    <a:pt x="210" y="533"/>
                    <a:pt x="210" y="533"/>
                  </a:cubicBezTo>
                  <a:cubicBezTo>
                    <a:pt x="206" y="531"/>
                    <a:pt x="204" y="527"/>
                    <a:pt x="204" y="524"/>
                  </a:cubicBezTo>
                  <a:cubicBezTo>
                    <a:pt x="204" y="471"/>
                    <a:pt x="204" y="471"/>
                    <a:pt x="204" y="471"/>
                  </a:cubicBezTo>
                  <a:cubicBezTo>
                    <a:pt x="204" y="465"/>
                    <a:pt x="209" y="460"/>
                    <a:pt x="215" y="460"/>
                  </a:cubicBezTo>
                  <a:cubicBezTo>
                    <a:pt x="433" y="460"/>
                    <a:pt x="433" y="460"/>
                    <a:pt x="433" y="460"/>
                  </a:cubicBezTo>
                  <a:cubicBezTo>
                    <a:pt x="433" y="199"/>
                    <a:pt x="433" y="199"/>
                    <a:pt x="433" y="199"/>
                  </a:cubicBezTo>
                  <a:cubicBezTo>
                    <a:pt x="410" y="199"/>
                    <a:pt x="410" y="199"/>
                    <a:pt x="410" y="199"/>
                  </a:cubicBezTo>
                  <a:cubicBezTo>
                    <a:pt x="399" y="211"/>
                    <a:pt x="368" y="243"/>
                    <a:pt x="338" y="243"/>
                  </a:cubicBezTo>
                  <a:cubicBezTo>
                    <a:pt x="305" y="243"/>
                    <a:pt x="270" y="222"/>
                    <a:pt x="270" y="161"/>
                  </a:cubicBezTo>
                  <a:cubicBezTo>
                    <a:pt x="270" y="124"/>
                    <a:pt x="282" y="104"/>
                    <a:pt x="29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1988" y="2871788"/>
              <a:ext cx="246063" cy="238125"/>
            </a:xfrm>
            <a:custGeom>
              <a:avLst/>
              <a:gdLst>
                <a:gd name="T0" fmla="*/ 155 w 155"/>
                <a:gd name="T1" fmla="*/ 62 h 150"/>
                <a:gd name="T2" fmla="*/ 94 w 155"/>
                <a:gd name="T3" fmla="*/ 62 h 150"/>
                <a:gd name="T4" fmla="*/ 94 w 155"/>
                <a:gd name="T5" fmla="*/ 0 h 150"/>
                <a:gd name="T6" fmla="*/ 64 w 155"/>
                <a:gd name="T7" fmla="*/ 0 h 150"/>
                <a:gd name="T8" fmla="*/ 64 w 155"/>
                <a:gd name="T9" fmla="*/ 62 h 150"/>
                <a:gd name="T10" fmla="*/ 0 w 155"/>
                <a:gd name="T11" fmla="*/ 62 h 150"/>
                <a:gd name="T12" fmla="*/ 0 w 155"/>
                <a:gd name="T13" fmla="*/ 93 h 150"/>
                <a:gd name="T14" fmla="*/ 64 w 155"/>
                <a:gd name="T15" fmla="*/ 93 h 150"/>
                <a:gd name="T16" fmla="*/ 64 w 155"/>
                <a:gd name="T17" fmla="*/ 150 h 150"/>
                <a:gd name="T18" fmla="*/ 94 w 155"/>
                <a:gd name="T19" fmla="*/ 150 h 150"/>
                <a:gd name="T20" fmla="*/ 94 w 155"/>
                <a:gd name="T21" fmla="*/ 93 h 150"/>
                <a:gd name="T22" fmla="*/ 155 w 155"/>
                <a:gd name="T23" fmla="*/ 93 h 150"/>
                <a:gd name="T24" fmla="*/ 155 w 155"/>
                <a:gd name="T25" fmla="*/ 6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150">
                  <a:moveTo>
                    <a:pt x="155" y="62"/>
                  </a:moveTo>
                  <a:lnTo>
                    <a:pt x="94" y="62"/>
                  </a:lnTo>
                  <a:lnTo>
                    <a:pt x="94" y="0"/>
                  </a:lnTo>
                  <a:lnTo>
                    <a:pt x="64" y="0"/>
                  </a:lnTo>
                  <a:lnTo>
                    <a:pt x="64" y="62"/>
                  </a:lnTo>
                  <a:lnTo>
                    <a:pt x="0" y="62"/>
                  </a:lnTo>
                  <a:lnTo>
                    <a:pt x="0" y="93"/>
                  </a:lnTo>
                  <a:lnTo>
                    <a:pt x="64" y="93"/>
                  </a:lnTo>
                  <a:lnTo>
                    <a:pt x="64" y="150"/>
                  </a:lnTo>
                  <a:lnTo>
                    <a:pt x="94" y="150"/>
                  </a:lnTo>
                  <a:lnTo>
                    <a:pt x="94" y="93"/>
                  </a:lnTo>
                  <a:lnTo>
                    <a:pt x="155" y="93"/>
                  </a:lnTo>
                  <a:lnTo>
                    <a:pt x="155" y="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5" name="object174出自【趣你的PPT】(微信:qunideppt)：最优质的PPT资源库"/>
          <p:cNvGrpSpPr/>
          <p:nvPr/>
        </p:nvGrpSpPr>
        <p:grpSpPr>
          <a:xfrm>
            <a:off x="2696424" y="4725458"/>
            <a:ext cx="1170517" cy="1174751"/>
            <a:chOff x="3933825" y="3684588"/>
            <a:chExt cx="877888" cy="881063"/>
          </a:xfrm>
          <a:solidFill>
            <a:schemeClr val="accent2"/>
          </a:solidFill>
        </p:grpSpPr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3825" y="3684588"/>
              <a:ext cx="877888" cy="806450"/>
            </a:xfrm>
            <a:custGeom>
              <a:avLst/>
              <a:gdLst>
                <a:gd name="T0" fmla="*/ 7 w 642"/>
                <a:gd name="T1" fmla="*/ 0 h 589"/>
                <a:gd name="T2" fmla="*/ 627 w 642"/>
                <a:gd name="T3" fmla="*/ 0 h 589"/>
                <a:gd name="T4" fmla="*/ 627 w 642"/>
                <a:gd name="T5" fmla="*/ 51 h 589"/>
                <a:gd name="T6" fmla="*/ 642 w 642"/>
                <a:gd name="T7" fmla="*/ 82 h 589"/>
                <a:gd name="T8" fmla="*/ 612 w 642"/>
                <a:gd name="T9" fmla="*/ 129 h 589"/>
                <a:gd name="T10" fmla="*/ 637 w 642"/>
                <a:gd name="T11" fmla="*/ 171 h 589"/>
                <a:gd name="T12" fmla="*/ 612 w 642"/>
                <a:gd name="T13" fmla="*/ 225 h 589"/>
                <a:gd name="T14" fmla="*/ 635 w 642"/>
                <a:gd name="T15" fmla="*/ 261 h 589"/>
                <a:gd name="T16" fmla="*/ 612 w 642"/>
                <a:gd name="T17" fmla="*/ 306 h 589"/>
                <a:gd name="T18" fmla="*/ 635 w 642"/>
                <a:gd name="T19" fmla="*/ 347 h 589"/>
                <a:gd name="T20" fmla="*/ 610 w 642"/>
                <a:gd name="T21" fmla="*/ 394 h 589"/>
                <a:gd name="T22" fmla="*/ 626 w 642"/>
                <a:gd name="T23" fmla="*/ 424 h 589"/>
                <a:gd name="T24" fmla="*/ 575 w 642"/>
                <a:gd name="T25" fmla="*/ 495 h 589"/>
                <a:gd name="T26" fmla="*/ 467 w 642"/>
                <a:gd name="T27" fmla="*/ 589 h 589"/>
                <a:gd name="T28" fmla="*/ 174 w 642"/>
                <a:gd name="T29" fmla="*/ 589 h 589"/>
                <a:gd name="T30" fmla="*/ 39 w 642"/>
                <a:gd name="T31" fmla="*/ 476 h 589"/>
                <a:gd name="T32" fmla="*/ 32 w 642"/>
                <a:gd name="T33" fmla="*/ 429 h 589"/>
                <a:gd name="T34" fmla="*/ 2 w 642"/>
                <a:gd name="T35" fmla="*/ 389 h 589"/>
                <a:gd name="T36" fmla="*/ 26 w 642"/>
                <a:gd name="T37" fmla="*/ 355 h 589"/>
                <a:gd name="T38" fmla="*/ 2 w 642"/>
                <a:gd name="T39" fmla="*/ 295 h 589"/>
                <a:gd name="T40" fmla="*/ 23 w 642"/>
                <a:gd name="T41" fmla="*/ 258 h 589"/>
                <a:gd name="T42" fmla="*/ 5 w 642"/>
                <a:gd name="T43" fmla="*/ 214 h 589"/>
                <a:gd name="T44" fmla="*/ 24 w 642"/>
                <a:gd name="T45" fmla="*/ 168 h 589"/>
                <a:gd name="T46" fmla="*/ 2 w 642"/>
                <a:gd name="T47" fmla="*/ 120 h 589"/>
                <a:gd name="T48" fmla="*/ 7 w 642"/>
                <a:gd name="T4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2" h="589">
                  <a:moveTo>
                    <a:pt x="7" y="0"/>
                  </a:moveTo>
                  <a:cubicBezTo>
                    <a:pt x="627" y="0"/>
                    <a:pt x="627" y="0"/>
                    <a:pt x="627" y="0"/>
                  </a:cubicBezTo>
                  <a:cubicBezTo>
                    <a:pt x="627" y="51"/>
                    <a:pt x="627" y="51"/>
                    <a:pt x="627" y="51"/>
                  </a:cubicBezTo>
                  <a:cubicBezTo>
                    <a:pt x="627" y="51"/>
                    <a:pt x="642" y="62"/>
                    <a:pt x="642" y="82"/>
                  </a:cubicBezTo>
                  <a:cubicBezTo>
                    <a:pt x="642" y="101"/>
                    <a:pt x="612" y="115"/>
                    <a:pt x="612" y="129"/>
                  </a:cubicBezTo>
                  <a:cubicBezTo>
                    <a:pt x="612" y="144"/>
                    <a:pt x="637" y="152"/>
                    <a:pt x="637" y="171"/>
                  </a:cubicBezTo>
                  <a:cubicBezTo>
                    <a:pt x="637" y="190"/>
                    <a:pt x="610" y="206"/>
                    <a:pt x="612" y="225"/>
                  </a:cubicBezTo>
                  <a:cubicBezTo>
                    <a:pt x="613" y="244"/>
                    <a:pt x="637" y="246"/>
                    <a:pt x="635" y="261"/>
                  </a:cubicBezTo>
                  <a:cubicBezTo>
                    <a:pt x="634" y="277"/>
                    <a:pt x="612" y="292"/>
                    <a:pt x="612" y="306"/>
                  </a:cubicBezTo>
                  <a:cubicBezTo>
                    <a:pt x="612" y="320"/>
                    <a:pt x="635" y="331"/>
                    <a:pt x="635" y="347"/>
                  </a:cubicBezTo>
                  <a:cubicBezTo>
                    <a:pt x="635" y="363"/>
                    <a:pt x="612" y="378"/>
                    <a:pt x="610" y="394"/>
                  </a:cubicBezTo>
                  <a:cubicBezTo>
                    <a:pt x="608" y="409"/>
                    <a:pt x="626" y="413"/>
                    <a:pt x="626" y="424"/>
                  </a:cubicBezTo>
                  <a:cubicBezTo>
                    <a:pt x="626" y="435"/>
                    <a:pt x="618" y="459"/>
                    <a:pt x="575" y="495"/>
                  </a:cubicBezTo>
                  <a:cubicBezTo>
                    <a:pt x="532" y="532"/>
                    <a:pt x="467" y="589"/>
                    <a:pt x="467" y="589"/>
                  </a:cubicBezTo>
                  <a:cubicBezTo>
                    <a:pt x="174" y="589"/>
                    <a:pt x="174" y="589"/>
                    <a:pt x="174" y="589"/>
                  </a:cubicBezTo>
                  <a:cubicBezTo>
                    <a:pt x="39" y="476"/>
                    <a:pt x="39" y="476"/>
                    <a:pt x="39" y="476"/>
                  </a:cubicBezTo>
                  <a:cubicBezTo>
                    <a:pt x="35" y="462"/>
                    <a:pt x="35" y="438"/>
                    <a:pt x="32" y="429"/>
                  </a:cubicBezTo>
                  <a:cubicBezTo>
                    <a:pt x="29" y="419"/>
                    <a:pt x="2" y="405"/>
                    <a:pt x="2" y="389"/>
                  </a:cubicBezTo>
                  <a:cubicBezTo>
                    <a:pt x="2" y="373"/>
                    <a:pt x="26" y="366"/>
                    <a:pt x="26" y="355"/>
                  </a:cubicBezTo>
                  <a:cubicBezTo>
                    <a:pt x="26" y="344"/>
                    <a:pt x="0" y="316"/>
                    <a:pt x="2" y="295"/>
                  </a:cubicBezTo>
                  <a:cubicBezTo>
                    <a:pt x="3" y="274"/>
                    <a:pt x="21" y="269"/>
                    <a:pt x="23" y="258"/>
                  </a:cubicBezTo>
                  <a:cubicBezTo>
                    <a:pt x="24" y="247"/>
                    <a:pt x="5" y="230"/>
                    <a:pt x="5" y="214"/>
                  </a:cubicBezTo>
                  <a:cubicBezTo>
                    <a:pt x="5" y="198"/>
                    <a:pt x="24" y="182"/>
                    <a:pt x="24" y="168"/>
                  </a:cubicBezTo>
                  <a:cubicBezTo>
                    <a:pt x="24" y="153"/>
                    <a:pt x="3" y="144"/>
                    <a:pt x="2" y="120"/>
                  </a:cubicBezTo>
                  <a:cubicBezTo>
                    <a:pt x="0" y="96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9888" y="4516438"/>
              <a:ext cx="363538" cy="49213"/>
            </a:xfrm>
            <a:custGeom>
              <a:avLst/>
              <a:gdLst>
                <a:gd name="T0" fmla="*/ 0 w 266"/>
                <a:gd name="T1" fmla="*/ 0 h 36"/>
                <a:gd name="T2" fmla="*/ 266 w 266"/>
                <a:gd name="T3" fmla="*/ 0 h 36"/>
                <a:gd name="T4" fmla="*/ 223 w 266"/>
                <a:gd name="T5" fmla="*/ 36 h 36"/>
                <a:gd name="T6" fmla="*/ 50 w 266"/>
                <a:gd name="T7" fmla="*/ 36 h 36"/>
                <a:gd name="T8" fmla="*/ 0 w 26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6">
                  <a:moveTo>
                    <a:pt x="0" y="0"/>
                  </a:move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37" y="36"/>
                    <a:pt x="223" y="36"/>
                  </a:cubicBezTo>
                  <a:cubicBezTo>
                    <a:pt x="209" y="36"/>
                    <a:pt x="62" y="36"/>
                    <a:pt x="50" y="36"/>
                  </a:cubicBezTo>
                  <a:cubicBezTo>
                    <a:pt x="37" y="36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6" name="object175出自【趣你的PPT】(微信:qunideppt)：最优质的PPT资源库"/>
          <p:cNvGrpSpPr/>
          <p:nvPr/>
        </p:nvGrpSpPr>
        <p:grpSpPr>
          <a:xfrm>
            <a:off x="5316858" y="2663824"/>
            <a:ext cx="419101" cy="448733"/>
            <a:chOff x="5861050" y="2138363"/>
            <a:chExt cx="314326" cy="336550"/>
          </a:xfrm>
          <a:solidFill>
            <a:schemeClr val="accent2"/>
          </a:solidFill>
        </p:grpSpPr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1050" y="2278063"/>
              <a:ext cx="174625" cy="196850"/>
            </a:xfrm>
            <a:custGeom>
              <a:avLst/>
              <a:gdLst>
                <a:gd name="T0" fmla="*/ 106 w 128"/>
                <a:gd name="T1" fmla="*/ 144 h 144"/>
                <a:gd name="T2" fmla="*/ 12 w 128"/>
                <a:gd name="T3" fmla="*/ 144 h 144"/>
                <a:gd name="T4" fmla="*/ 12 w 128"/>
                <a:gd name="T5" fmla="*/ 14 h 144"/>
                <a:gd name="T6" fmla="*/ 0 w 128"/>
                <a:gd name="T7" fmla="*/ 14 h 144"/>
                <a:gd name="T8" fmla="*/ 0 w 128"/>
                <a:gd name="T9" fmla="*/ 0 h 144"/>
                <a:gd name="T10" fmla="*/ 128 w 128"/>
                <a:gd name="T11" fmla="*/ 0 h 144"/>
                <a:gd name="T12" fmla="*/ 128 w 128"/>
                <a:gd name="T13" fmla="*/ 14 h 144"/>
                <a:gd name="T14" fmla="*/ 106 w 128"/>
                <a:gd name="T15" fmla="*/ 14 h 144"/>
                <a:gd name="T16" fmla="*/ 106 w 128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4">
                  <a:moveTo>
                    <a:pt x="106" y="144"/>
                  </a:moveTo>
                  <a:cubicBezTo>
                    <a:pt x="74" y="144"/>
                    <a:pt x="43" y="144"/>
                    <a:pt x="12" y="144"/>
                  </a:cubicBezTo>
                  <a:cubicBezTo>
                    <a:pt x="12" y="100"/>
                    <a:pt x="12" y="57"/>
                    <a:pt x="12" y="14"/>
                  </a:cubicBezTo>
                  <a:cubicBezTo>
                    <a:pt x="8" y="14"/>
                    <a:pt x="4" y="14"/>
                    <a:pt x="0" y="14"/>
                  </a:cubicBezTo>
                  <a:cubicBezTo>
                    <a:pt x="0" y="9"/>
                    <a:pt x="0" y="4"/>
                    <a:pt x="0" y="0"/>
                  </a:cubicBezTo>
                  <a:cubicBezTo>
                    <a:pt x="43" y="0"/>
                    <a:pt x="85" y="0"/>
                    <a:pt x="128" y="0"/>
                  </a:cubicBezTo>
                  <a:cubicBezTo>
                    <a:pt x="128" y="4"/>
                    <a:pt x="128" y="9"/>
                    <a:pt x="128" y="14"/>
                  </a:cubicBezTo>
                  <a:cubicBezTo>
                    <a:pt x="121" y="14"/>
                    <a:pt x="114" y="14"/>
                    <a:pt x="106" y="14"/>
                  </a:cubicBezTo>
                  <a:cubicBezTo>
                    <a:pt x="106" y="57"/>
                    <a:pt x="106" y="100"/>
                    <a:pt x="10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5350" y="2187575"/>
              <a:ext cx="179388" cy="287338"/>
            </a:xfrm>
            <a:custGeom>
              <a:avLst/>
              <a:gdLst>
                <a:gd name="T0" fmla="*/ 0 w 131"/>
                <a:gd name="T1" fmla="*/ 19 h 211"/>
                <a:gd name="T2" fmla="*/ 18 w 131"/>
                <a:gd name="T3" fmla="*/ 0 h 211"/>
                <a:gd name="T4" fmla="*/ 51 w 131"/>
                <a:gd name="T5" fmla="*/ 30 h 211"/>
                <a:gd name="T6" fmla="*/ 48 w 131"/>
                <a:gd name="T7" fmla="*/ 33 h 211"/>
                <a:gd name="T8" fmla="*/ 50 w 131"/>
                <a:gd name="T9" fmla="*/ 36 h 211"/>
                <a:gd name="T10" fmla="*/ 46 w 131"/>
                <a:gd name="T11" fmla="*/ 39 h 211"/>
                <a:gd name="T12" fmla="*/ 60 w 131"/>
                <a:gd name="T13" fmla="*/ 41 h 211"/>
                <a:gd name="T14" fmla="*/ 89 w 131"/>
                <a:gd name="T15" fmla="*/ 35 h 211"/>
                <a:gd name="T16" fmla="*/ 96 w 131"/>
                <a:gd name="T17" fmla="*/ 26 h 211"/>
                <a:gd name="T18" fmla="*/ 115 w 131"/>
                <a:gd name="T19" fmla="*/ 15 h 211"/>
                <a:gd name="T20" fmla="*/ 131 w 131"/>
                <a:gd name="T21" fmla="*/ 30 h 211"/>
                <a:gd name="T22" fmla="*/ 131 w 131"/>
                <a:gd name="T23" fmla="*/ 33 h 211"/>
                <a:gd name="T24" fmla="*/ 122 w 131"/>
                <a:gd name="T25" fmla="*/ 109 h 211"/>
                <a:gd name="T26" fmla="*/ 119 w 131"/>
                <a:gd name="T27" fmla="*/ 122 h 211"/>
                <a:gd name="T28" fmla="*/ 110 w 131"/>
                <a:gd name="T29" fmla="*/ 132 h 211"/>
                <a:gd name="T30" fmla="*/ 57 w 131"/>
                <a:gd name="T31" fmla="*/ 140 h 211"/>
                <a:gd name="T32" fmla="*/ 56 w 131"/>
                <a:gd name="T33" fmla="*/ 140 h 211"/>
                <a:gd name="T34" fmla="*/ 55 w 131"/>
                <a:gd name="T35" fmla="*/ 140 h 211"/>
                <a:gd name="T36" fmla="*/ 55 w 131"/>
                <a:gd name="T37" fmla="*/ 145 h 211"/>
                <a:gd name="T38" fmla="*/ 55 w 131"/>
                <a:gd name="T39" fmla="*/ 195 h 211"/>
                <a:gd name="T40" fmla="*/ 46 w 131"/>
                <a:gd name="T41" fmla="*/ 209 h 211"/>
                <a:gd name="T42" fmla="*/ 31 w 131"/>
                <a:gd name="T43" fmla="*/ 200 h 211"/>
                <a:gd name="T44" fmla="*/ 29 w 131"/>
                <a:gd name="T45" fmla="*/ 170 h 211"/>
                <a:gd name="T46" fmla="*/ 31 w 131"/>
                <a:gd name="T47" fmla="*/ 138 h 211"/>
                <a:gd name="T48" fmla="*/ 34 w 131"/>
                <a:gd name="T49" fmla="*/ 130 h 211"/>
                <a:gd name="T50" fmla="*/ 52 w 131"/>
                <a:gd name="T51" fmla="*/ 116 h 211"/>
                <a:gd name="T52" fmla="*/ 80 w 131"/>
                <a:gd name="T53" fmla="*/ 111 h 211"/>
                <a:gd name="T54" fmla="*/ 85 w 131"/>
                <a:gd name="T55" fmla="*/ 107 h 211"/>
                <a:gd name="T56" fmla="*/ 92 w 131"/>
                <a:gd name="T57" fmla="*/ 62 h 211"/>
                <a:gd name="T58" fmla="*/ 92 w 131"/>
                <a:gd name="T59" fmla="*/ 60 h 211"/>
                <a:gd name="T60" fmla="*/ 82 w 131"/>
                <a:gd name="T61" fmla="*/ 63 h 211"/>
                <a:gd name="T62" fmla="*/ 53 w 131"/>
                <a:gd name="T63" fmla="*/ 63 h 211"/>
                <a:gd name="T64" fmla="*/ 36 w 131"/>
                <a:gd name="T65" fmla="*/ 60 h 211"/>
                <a:gd name="T66" fmla="*/ 27 w 131"/>
                <a:gd name="T67" fmla="*/ 46 h 211"/>
                <a:gd name="T68" fmla="*/ 26 w 131"/>
                <a:gd name="T69" fmla="*/ 43 h 211"/>
                <a:gd name="T70" fmla="*/ 2 w 131"/>
                <a:gd name="T71" fmla="*/ 21 h 211"/>
                <a:gd name="T72" fmla="*/ 0 w 131"/>
                <a:gd name="T73" fmla="*/ 1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" h="211">
                  <a:moveTo>
                    <a:pt x="0" y="19"/>
                  </a:moveTo>
                  <a:cubicBezTo>
                    <a:pt x="6" y="12"/>
                    <a:pt x="12" y="6"/>
                    <a:pt x="18" y="0"/>
                  </a:cubicBezTo>
                  <a:cubicBezTo>
                    <a:pt x="29" y="10"/>
                    <a:pt x="40" y="20"/>
                    <a:pt x="51" y="30"/>
                  </a:cubicBezTo>
                  <a:cubicBezTo>
                    <a:pt x="50" y="31"/>
                    <a:pt x="49" y="32"/>
                    <a:pt x="48" y="33"/>
                  </a:cubicBezTo>
                  <a:cubicBezTo>
                    <a:pt x="49" y="34"/>
                    <a:pt x="49" y="35"/>
                    <a:pt x="50" y="36"/>
                  </a:cubicBezTo>
                  <a:cubicBezTo>
                    <a:pt x="49" y="37"/>
                    <a:pt x="48" y="37"/>
                    <a:pt x="46" y="39"/>
                  </a:cubicBezTo>
                  <a:cubicBezTo>
                    <a:pt x="51" y="39"/>
                    <a:pt x="55" y="40"/>
                    <a:pt x="60" y="41"/>
                  </a:cubicBezTo>
                  <a:cubicBezTo>
                    <a:pt x="70" y="42"/>
                    <a:pt x="80" y="41"/>
                    <a:pt x="89" y="35"/>
                  </a:cubicBezTo>
                  <a:cubicBezTo>
                    <a:pt x="92" y="32"/>
                    <a:pt x="95" y="30"/>
                    <a:pt x="96" y="26"/>
                  </a:cubicBezTo>
                  <a:cubicBezTo>
                    <a:pt x="100" y="18"/>
                    <a:pt x="107" y="15"/>
                    <a:pt x="115" y="15"/>
                  </a:cubicBezTo>
                  <a:cubicBezTo>
                    <a:pt x="122" y="16"/>
                    <a:pt x="129" y="23"/>
                    <a:pt x="131" y="30"/>
                  </a:cubicBezTo>
                  <a:cubicBezTo>
                    <a:pt x="131" y="31"/>
                    <a:pt x="131" y="32"/>
                    <a:pt x="131" y="33"/>
                  </a:cubicBezTo>
                  <a:cubicBezTo>
                    <a:pt x="129" y="59"/>
                    <a:pt x="128" y="84"/>
                    <a:pt x="122" y="109"/>
                  </a:cubicBezTo>
                  <a:cubicBezTo>
                    <a:pt x="121" y="114"/>
                    <a:pt x="120" y="118"/>
                    <a:pt x="119" y="122"/>
                  </a:cubicBezTo>
                  <a:cubicBezTo>
                    <a:pt x="118" y="127"/>
                    <a:pt x="114" y="130"/>
                    <a:pt x="110" y="132"/>
                  </a:cubicBezTo>
                  <a:cubicBezTo>
                    <a:pt x="93" y="140"/>
                    <a:pt x="75" y="142"/>
                    <a:pt x="57" y="140"/>
                  </a:cubicBezTo>
                  <a:cubicBezTo>
                    <a:pt x="57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5" y="140"/>
                  </a:cubicBezTo>
                  <a:cubicBezTo>
                    <a:pt x="55" y="142"/>
                    <a:pt x="55" y="144"/>
                    <a:pt x="55" y="145"/>
                  </a:cubicBezTo>
                  <a:cubicBezTo>
                    <a:pt x="53" y="162"/>
                    <a:pt x="53" y="178"/>
                    <a:pt x="55" y="195"/>
                  </a:cubicBezTo>
                  <a:cubicBezTo>
                    <a:pt x="56" y="202"/>
                    <a:pt x="52" y="208"/>
                    <a:pt x="46" y="209"/>
                  </a:cubicBezTo>
                  <a:cubicBezTo>
                    <a:pt x="39" y="211"/>
                    <a:pt x="32" y="207"/>
                    <a:pt x="31" y="200"/>
                  </a:cubicBezTo>
                  <a:cubicBezTo>
                    <a:pt x="30" y="190"/>
                    <a:pt x="29" y="180"/>
                    <a:pt x="29" y="170"/>
                  </a:cubicBezTo>
                  <a:cubicBezTo>
                    <a:pt x="28" y="159"/>
                    <a:pt x="29" y="148"/>
                    <a:pt x="31" y="138"/>
                  </a:cubicBezTo>
                  <a:cubicBezTo>
                    <a:pt x="32" y="135"/>
                    <a:pt x="33" y="133"/>
                    <a:pt x="34" y="130"/>
                  </a:cubicBezTo>
                  <a:cubicBezTo>
                    <a:pt x="37" y="122"/>
                    <a:pt x="44" y="118"/>
                    <a:pt x="52" y="116"/>
                  </a:cubicBezTo>
                  <a:cubicBezTo>
                    <a:pt x="61" y="113"/>
                    <a:pt x="71" y="112"/>
                    <a:pt x="80" y="111"/>
                  </a:cubicBezTo>
                  <a:cubicBezTo>
                    <a:pt x="84" y="111"/>
                    <a:pt x="84" y="111"/>
                    <a:pt x="85" y="107"/>
                  </a:cubicBezTo>
                  <a:cubicBezTo>
                    <a:pt x="88" y="92"/>
                    <a:pt x="90" y="77"/>
                    <a:pt x="92" y="62"/>
                  </a:cubicBezTo>
                  <a:cubicBezTo>
                    <a:pt x="92" y="61"/>
                    <a:pt x="92" y="61"/>
                    <a:pt x="92" y="60"/>
                  </a:cubicBezTo>
                  <a:cubicBezTo>
                    <a:pt x="88" y="61"/>
                    <a:pt x="85" y="62"/>
                    <a:pt x="82" y="63"/>
                  </a:cubicBezTo>
                  <a:cubicBezTo>
                    <a:pt x="72" y="65"/>
                    <a:pt x="63" y="65"/>
                    <a:pt x="53" y="63"/>
                  </a:cubicBezTo>
                  <a:cubicBezTo>
                    <a:pt x="47" y="63"/>
                    <a:pt x="42" y="62"/>
                    <a:pt x="36" y="60"/>
                  </a:cubicBezTo>
                  <a:cubicBezTo>
                    <a:pt x="28" y="59"/>
                    <a:pt x="25" y="54"/>
                    <a:pt x="27" y="46"/>
                  </a:cubicBezTo>
                  <a:cubicBezTo>
                    <a:pt x="27" y="45"/>
                    <a:pt x="27" y="44"/>
                    <a:pt x="26" y="43"/>
                  </a:cubicBezTo>
                  <a:cubicBezTo>
                    <a:pt x="18" y="36"/>
                    <a:pt x="10" y="28"/>
                    <a:pt x="2" y="21"/>
                  </a:cubicBezTo>
                  <a:cubicBezTo>
                    <a:pt x="1" y="20"/>
                    <a:pt x="1" y="20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56313" y="2298700"/>
              <a:ext cx="119063" cy="171450"/>
            </a:xfrm>
            <a:custGeom>
              <a:avLst/>
              <a:gdLst>
                <a:gd name="T0" fmla="*/ 39 w 87"/>
                <a:gd name="T1" fmla="*/ 108 h 125"/>
                <a:gd name="T2" fmla="*/ 48 w 87"/>
                <a:gd name="T3" fmla="*/ 111 h 125"/>
                <a:gd name="T4" fmla="*/ 52 w 87"/>
                <a:gd name="T5" fmla="*/ 118 h 125"/>
                <a:gd name="T6" fmla="*/ 50 w 87"/>
                <a:gd name="T7" fmla="*/ 119 h 125"/>
                <a:gd name="T8" fmla="*/ 46 w 87"/>
                <a:gd name="T9" fmla="*/ 118 h 125"/>
                <a:gd name="T10" fmla="*/ 45 w 87"/>
                <a:gd name="T11" fmla="*/ 118 h 125"/>
                <a:gd name="T12" fmla="*/ 44 w 87"/>
                <a:gd name="T13" fmla="*/ 125 h 125"/>
                <a:gd name="T14" fmla="*/ 34 w 87"/>
                <a:gd name="T15" fmla="*/ 114 h 125"/>
                <a:gd name="T16" fmla="*/ 20 w 87"/>
                <a:gd name="T17" fmla="*/ 125 h 125"/>
                <a:gd name="T18" fmla="*/ 22 w 87"/>
                <a:gd name="T19" fmla="*/ 115 h 125"/>
                <a:gd name="T20" fmla="*/ 31 w 87"/>
                <a:gd name="T21" fmla="*/ 109 h 125"/>
                <a:gd name="T22" fmla="*/ 33 w 87"/>
                <a:gd name="T23" fmla="*/ 107 h 125"/>
                <a:gd name="T24" fmla="*/ 33 w 87"/>
                <a:gd name="T25" fmla="*/ 81 h 125"/>
                <a:gd name="T26" fmla="*/ 33 w 87"/>
                <a:gd name="T27" fmla="*/ 80 h 125"/>
                <a:gd name="T28" fmla="*/ 27 w 87"/>
                <a:gd name="T29" fmla="*/ 81 h 125"/>
                <a:gd name="T30" fmla="*/ 7 w 87"/>
                <a:gd name="T31" fmla="*/ 81 h 125"/>
                <a:gd name="T32" fmla="*/ 1 w 87"/>
                <a:gd name="T33" fmla="*/ 73 h 125"/>
                <a:gd name="T34" fmla="*/ 12 w 87"/>
                <a:gd name="T35" fmla="*/ 65 h 125"/>
                <a:gd name="T36" fmla="*/ 43 w 87"/>
                <a:gd name="T37" fmla="*/ 62 h 125"/>
                <a:gd name="T38" fmla="*/ 70 w 87"/>
                <a:gd name="T39" fmla="*/ 31 h 125"/>
                <a:gd name="T40" fmla="*/ 73 w 87"/>
                <a:gd name="T41" fmla="*/ 11 h 125"/>
                <a:gd name="T42" fmla="*/ 81 w 87"/>
                <a:gd name="T43" fmla="*/ 1 h 125"/>
                <a:gd name="T44" fmla="*/ 87 w 87"/>
                <a:gd name="T45" fmla="*/ 5 h 125"/>
                <a:gd name="T46" fmla="*/ 86 w 87"/>
                <a:gd name="T47" fmla="*/ 23 h 125"/>
                <a:gd name="T48" fmla="*/ 72 w 87"/>
                <a:gd name="T49" fmla="*/ 58 h 125"/>
                <a:gd name="T50" fmla="*/ 52 w 87"/>
                <a:gd name="T51" fmla="*/ 73 h 125"/>
                <a:gd name="T52" fmla="*/ 41 w 87"/>
                <a:gd name="T53" fmla="*/ 77 h 125"/>
                <a:gd name="T54" fmla="*/ 39 w 87"/>
                <a:gd name="T55" fmla="*/ 79 h 125"/>
                <a:gd name="T56" fmla="*/ 39 w 87"/>
                <a:gd name="T57" fmla="*/ 10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125">
                  <a:moveTo>
                    <a:pt x="39" y="108"/>
                  </a:moveTo>
                  <a:cubicBezTo>
                    <a:pt x="43" y="109"/>
                    <a:pt x="46" y="110"/>
                    <a:pt x="48" y="111"/>
                  </a:cubicBezTo>
                  <a:cubicBezTo>
                    <a:pt x="52" y="112"/>
                    <a:pt x="53" y="115"/>
                    <a:pt x="52" y="118"/>
                  </a:cubicBezTo>
                  <a:cubicBezTo>
                    <a:pt x="52" y="120"/>
                    <a:pt x="51" y="120"/>
                    <a:pt x="50" y="119"/>
                  </a:cubicBezTo>
                  <a:cubicBezTo>
                    <a:pt x="48" y="119"/>
                    <a:pt x="47" y="119"/>
                    <a:pt x="46" y="118"/>
                  </a:cubicBezTo>
                  <a:cubicBezTo>
                    <a:pt x="46" y="118"/>
                    <a:pt x="45" y="118"/>
                    <a:pt x="45" y="118"/>
                  </a:cubicBezTo>
                  <a:cubicBezTo>
                    <a:pt x="45" y="120"/>
                    <a:pt x="44" y="123"/>
                    <a:pt x="44" y="125"/>
                  </a:cubicBezTo>
                  <a:cubicBezTo>
                    <a:pt x="38" y="122"/>
                    <a:pt x="36" y="120"/>
                    <a:pt x="34" y="114"/>
                  </a:cubicBezTo>
                  <a:cubicBezTo>
                    <a:pt x="30" y="119"/>
                    <a:pt x="26" y="123"/>
                    <a:pt x="20" y="125"/>
                  </a:cubicBezTo>
                  <a:cubicBezTo>
                    <a:pt x="18" y="122"/>
                    <a:pt x="19" y="117"/>
                    <a:pt x="22" y="115"/>
                  </a:cubicBezTo>
                  <a:cubicBezTo>
                    <a:pt x="25" y="113"/>
                    <a:pt x="28" y="111"/>
                    <a:pt x="31" y="109"/>
                  </a:cubicBezTo>
                  <a:cubicBezTo>
                    <a:pt x="32" y="109"/>
                    <a:pt x="33" y="108"/>
                    <a:pt x="33" y="107"/>
                  </a:cubicBezTo>
                  <a:cubicBezTo>
                    <a:pt x="33" y="99"/>
                    <a:pt x="33" y="90"/>
                    <a:pt x="33" y="81"/>
                  </a:cubicBezTo>
                  <a:cubicBezTo>
                    <a:pt x="33" y="81"/>
                    <a:pt x="33" y="81"/>
                    <a:pt x="33" y="80"/>
                  </a:cubicBezTo>
                  <a:cubicBezTo>
                    <a:pt x="31" y="81"/>
                    <a:pt x="29" y="81"/>
                    <a:pt x="27" y="81"/>
                  </a:cubicBezTo>
                  <a:cubicBezTo>
                    <a:pt x="20" y="81"/>
                    <a:pt x="13" y="81"/>
                    <a:pt x="7" y="81"/>
                  </a:cubicBezTo>
                  <a:cubicBezTo>
                    <a:pt x="2" y="81"/>
                    <a:pt x="0" y="78"/>
                    <a:pt x="1" y="73"/>
                  </a:cubicBezTo>
                  <a:cubicBezTo>
                    <a:pt x="3" y="68"/>
                    <a:pt x="7" y="65"/>
                    <a:pt x="12" y="65"/>
                  </a:cubicBezTo>
                  <a:cubicBezTo>
                    <a:pt x="23" y="66"/>
                    <a:pt x="33" y="65"/>
                    <a:pt x="43" y="62"/>
                  </a:cubicBezTo>
                  <a:cubicBezTo>
                    <a:pt x="58" y="57"/>
                    <a:pt x="67" y="46"/>
                    <a:pt x="70" y="31"/>
                  </a:cubicBezTo>
                  <a:cubicBezTo>
                    <a:pt x="72" y="24"/>
                    <a:pt x="72" y="18"/>
                    <a:pt x="73" y="11"/>
                  </a:cubicBezTo>
                  <a:cubicBezTo>
                    <a:pt x="73" y="6"/>
                    <a:pt x="76" y="2"/>
                    <a:pt x="81" y="1"/>
                  </a:cubicBezTo>
                  <a:cubicBezTo>
                    <a:pt x="84" y="0"/>
                    <a:pt x="87" y="2"/>
                    <a:pt x="87" y="5"/>
                  </a:cubicBezTo>
                  <a:cubicBezTo>
                    <a:pt x="87" y="11"/>
                    <a:pt x="87" y="17"/>
                    <a:pt x="86" y="23"/>
                  </a:cubicBezTo>
                  <a:cubicBezTo>
                    <a:pt x="84" y="36"/>
                    <a:pt x="80" y="48"/>
                    <a:pt x="72" y="58"/>
                  </a:cubicBezTo>
                  <a:cubicBezTo>
                    <a:pt x="66" y="64"/>
                    <a:pt x="59" y="69"/>
                    <a:pt x="52" y="73"/>
                  </a:cubicBezTo>
                  <a:cubicBezTo>
                    <a:pt x="48" y="74"/>
                    <a:pt x="45" y="76"/>
                    <a:pt x="41" y="77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39" y="89"/>
                    <a:pt x="39" y="99"/>
                    <a:pt x="39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3300" y="2138363"/>
              <a:ext cx="58738" cy="58738"/>
            </a:xfrm>
            <a:custGeom>
              <a:avLst/>
              <a:gdLst>
                <a:gd name="T0" fmla="*/ 22 w 43"/>
                <a:gd name="T1" fmla="*/ 1 h 43"/>
                <a:gd name="T2" fmla="*/ 43 w 43"/>
                <a:gd name="T3" fmla="*/ 22 h 43"/>
                <a:gd name="T4" fmla="*/ 22 w 43"/>
                <a:gd name="T5" fmla="*/ 43 h 43"/>
                <a:gd name="T6" fmla="*/ 1 w 43"/>
                <a:gd name="T7" fmla="*/ 21 h 43"/>
                <a:gd name="T8" fmla="*/ 22 w 43"/>
                <a:gd name="T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22" y="1"/>
                  </a:moveTo>
                  <a:cubicBezTo>
                    <a:pt x="34" y="1"/>
                    <a:pt x="43" y="10"/>
                    <a:pt x="43" y="22"/>
                  </a:cubicBezTo>
                  <a:cubicBezTo>
                    <a:pt x="42" y="34"/>
                    <a:pt x="33" y="43"/>
                    <a:pt x="22" y="43"/>
                  </a:cubicBezTo>
                  <a:cubicBezTo>
                    <a:pt x="10" y="42"/>
                    <a:pt x="0" y="33"/>
                    <a:pt x="1" y="21"/>
                  </a:cubicBezTo>
                  <a:cubicBezTo>
                    <a:pt x="1" y="10"/>
                    <a:pt x="11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7" name="object176出自【趣你的PPT】(微信:qunideppt)：最优质的PPT资源库"/>
          <p:cNvGrpSpPr/>
          <p:nvPr/>
        </p:nvGrpSpPr>
        <p:grpSpPr>
          <a:xfrm>
            <a:off x="4821558" y="3349624"/>
            <a:ext cx="383117" cy="484717"/>
            <a:chOff x="5489575" y="2652713"/>
            <a:chExt cx="287338" cy="363538"/>
          </a:xfrm>
          <a:solidFill>
            <a:schemeClr val="accent1"/>
          </a:solidFill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9575" y="2735263"/>
              <a:ext cx="242888" cy="280988"/>
            </a:xfrm>
            <a:custGeom>
              <a:avLst/>
              <a:gdLst>
                <a:gd name="T0" fmla="*/ 176 w 177"/>
                <a:gd name="T1" fmla="*/ 113 h 205"/>
                <a:gd name="T2" fmla="*/ 169 w 177"/>
                <a:gd name="T3" fmla="*/ 93 h 205"/>
                <a:gd name="T4" fmla="*/ 167 w 177"/>
                <a:gd name="T5" fmla="*/ 85 h 205"/>
                <a:gd name="T6" fmla="*/ 167 w 177"/>
                <a:gd name="T7" fmla="*/ 81 h 205"/>
                <a:gd name="T8" fmla="*/ 168 w 177"/>
                <a:gd name="T9" fmla="*/ 74 h 205"/>
                <a:gd name="T10" fmla="*/ 157 w 177"/>
                <a:gd name="T11" fmla="*/ 45 h 205"/>
                <a:gd name="T12" fmla="*/ 156 w 177"/>
                <a:gd name="T13" fmla="*/ 42 h 205"/>
                <a:gd name="T14" fmla="*/ 160 w 177"/>
                <a:gd name="T15" fmla="*/ 39 h 205"/>
                <a:gd name="T16" fmla="*/ 144 w 177"/>
                <a:gd name="T17" fmla="*/ 19 h 205"/>
                <a:gd name="T18" fmla="*/ 148 w 177"/>
                <a:gd name="T19" fmla="*/ 17 h 205"/>
                <a:gd name="T20" fmla="*/ 148 w 177"/>
                <a:gd name="T21" fmla="*/ 17 h 205"/>
                <a:gd name="T22" fmla="*/ 137 w 177"/>
                <a:gd name="T23" fmla="*/ 10 h 205"/>
                <a:gd name="T24" fmla="*/ 97 w 177"/>
                <a:gd name="T25" fmla="*/ 0 h 205"/>
                <a:gd name="T26" fmla="*/ 95 w 177"/>
                <a:gd name="T27" fmla="*/ 0 h 205"/>
                <a:gd name="T28" fmla="*/ 86 w 177"/>
                <a:gd name="T29" fmla="*/ 0 h 205"/>
                <a:gd name="T30" fmla="*/ 78 w 177"/>
                <a:gd name="T31" fmla="*/ 0 h 205"/>
                <a:gd name="T32" fmla="*/ 33 w 177"/>
                <a:gd name="T33" fmla="*/ 15 h 205"/>
                <a:gd name="T34" fmla="*/ 7 w 177"/>
                <a:gd name="T35" fmla="*/ 46 h 205"/>
                <a:gd name="T36" fmla="*/ 0 w 177"/>
                <a:gd name="T37" fmla="*/ 71 h 205"/>
                <a:gd name="T38" fmla="*/ 0 w 177"/>
                <a:gd name="T39" fmla="*/ 72 h 205"/>
                <a:gd name="T40" fmla="*/ 0 w 177"/>
                <a:gd name="T41" fmla="*/ 80 h 205"/>
                <a:gd name="T42" fmla="*/ 2 w 177"/>
                <a:gd name="T43" fmla="*/ 93 h 205"/>
                <a:gd name="T44" fmla="*/ 8 w 177"/>
                <a:gd name="T45" fmla="*/ 109 h 205"/>
                <a:gd name="T46" fmla="*/ 13 w 177"/>
                <a:gd name="T47" fmla="*/ 116 h 205"/>
                <a:gd name="T48" fmla="*/ 27 w 177"/>
                <a:gd name="T49" fmla="*/ 137 h 205"/>
                <a:gd name="T50" fmla="*/ 44 w 177"/>
                <a:gd name="T51" fmla="*/ 173 h 205"/>
                <a:gd name="T52" fmla="*/ 46 w 177"/>
                <a:gd name="T53" fmla="*/ 183 h 205"/>
                <a:gd name="T54" fmla="*/ 46 w 177"/>
                <a:gd name="T55" fmla="*/ 202 h 205"/>
                <a:gd name="T56" fmla="*/ 46 w 177"/>
                <a:gd name="T57" fmla="*/ 205 h 205"/>
                <a:gd name="T58" fmla="*/ 134 w 177"/>
                <a:gd name="T59" fmla="*/ 205 h 205"/>
                <a:gd name="T60" fmla="*/ 134 w 177"/>
                <a:gd name="T61" fmla="*/ 203 h 205"/>
                <a:gd name="T62" fmla="*/ 135 w 177"/>
                <a:gd name="T63" fmla="*/ 181 h 205"/>
                <a:gd name="T64" fmla="*/ 136 w 177"/>
                <a:gd name="T65" fmla="*/ 175 h 205"/>
                <a:gd name="T66" fmla="*/ 140 w 177"/>
                <a:gd name="T67" fmla="*/ 170 h 205"/>
                <a:gd name="T68" fmla="*/ 151 w 177"/>
                <a:gd name="T69" fmla="*/ 169 h 205"/>
                <a:gd name="T70" fmla="*/ 157 w 177"/>
                <a:gd name="T71" fmla="*/ 170 h 205"/>
                <a:gd name="T72" fmla="*/ 168 w 177"/>
                <a:gd name="T73" fmla="*/ 163 h 205"/>
                <a:gd name="T74" fmla="*/ 168 w 177"/>
                <a:gd name="T75" fmla="*/ 159 h 205"/>
                <a:gd name="T76" fmla="*/ 169 w 177"/>
                <a:gd name="T77" fmla="*/ 152 h 205"/>
                <a:gd name="T78" fmla="*/ 167 w 177"/>
                <a:gd name="T79" fmla="*/ 142 h 205"/>
                <a:gd name="T80" fmla="*/ 167 w 177"/>
                <a:gd name="T81" fmla="*/ 141 h 205"/>
                <a:gd name="T82" fmla="*/ 170 w 177"/>
                <a:gd name="T83" fmla="*/ 139 h 205"/>
                <a:gd name="T84" fmla="*/ 172 w 177"/>
                <a:gd name="T85" fmla="*/ 133 h 205"/>
                <a:gd name="T86" fmla="*/ 170 w 177"/>
                <a:gd name="T87" fmla="*/ 123 h 205"/>
                <a:gd name="T88" fmla="*/ 171 w 177"/>
                <a:gd name="T89" fmla="*/ 121 h 205"/>
                <a:gd name="T90" fmla="*/ 175 w 177"/>
                <a:gd name="T91" fmla="*/ 119 h 205"/>
                <a:gd name="T92" fmla="*/ 176 w 177"/>
                <a:gd name="T93" fmla="*/ 11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7" h="205">
                  <a:moveTo>
                    <a:pt x="176" y="113"/>
                  </a:moveTo>
                  <a:cubicBezTo>
                    <a:pt x="174" y="106"/>
                    <a:pt x="171" y="99"/>
                    <a:pt x="169" y="93"/>
                  </a:cubicBezTo>
                  <a:cubicBezTo>
                    <a:pt x="168" y="90"/>
                    <a:pt x="167" y="87"/>
                    <a:pt x="167" y="85"/>
                  </a:cubicBezTo>
                  <a:cubicBezTo>
                    <a:pt x="166" y="84"/>
                    <a:pt x="167" y="82"/>
                    <a:pt x="167" y="81"/>
                  </a:cubicBezTo>
                  <a:cubicBezTo>
                    <a:pt x="169" y="79"/>
                    <a:pt x="168" y="77"/>
                    <a:pt x="168" y="74"/>
                  </a:cubicBezTo>
                  <a:cubicBezTo>
                    <a:pt x="165" y="64"/>
                    <a:pt x="162" y="54"/>
                    <a:pt x="157" y="45"/>
                  </a:cubicBezTo>
                  <a:cubicBezTo>
                    <a:pt x="157" y="44"/>
                    <a:pt x="156" y="43"/>
                    <a:pt x="156" y="42"/>
                  </a:cubicBezTo>
                  <a:cubicBezTo>
                    <a:pt x="157" y="41"/>
                    <a:pt x="159" y="40"/>
                    <a:pt x="160" y="39"/>
                  </a:cubicBezTo>
                  <a:cubicBezTo>
                    <a:pt x="156" y="32"/>
                    <a:pt x="151" y="25"/>
                    <a:pt x="144" y="19"/>
                  </a:cubicBezTo>
                  <a:cubicBezTo>
                    <a:pt x="146" y="18"/>
                    <a:pt x="147" y="18"/>
                    <a:pt x="148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4" y="15"/>
                    <a:pt x="141" y="12"/>
                    <a:pt x="137" y="10"/>
                  </a:cubicBezTo>
                  <a:cubicBezTo>
                    <a:pt x="124" y="4"/>
                    <a:pt x="111" y="1"/>
                    <a:pt x="97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4" y="0"/>
                    <a:pt x="81" y="0"/>
                    <a:pt x="78" y="0"/>
                  </a:cubicBezTo>
                  <a:cubicBezTo>
                    <a:pt x="62" y="2"/>
                    <a:pt x="47" y="6"/>
                    <a:pt x="33" y="15"/>
                  </a:cubicBezTo>
                  <a:cubicBezTo>
                    <a:pt x="21" y="23"/>
                    <a:pt x="13" y="33"/>
                    <a:pt x="7" y="46"/>
                  </a:cubicBezTo>
                  <a:cubicBezTo>
                    <a:pt x="3" y="54"/>
                    <a:pt x="1" y="62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5"/>
                    <a:pt x="0" y="78"/>
                    <a:pt x="0" y="80"/>
                  </a:cubicBezTo>
                  <a:cubicBezTo>
                    <a:pt x="1" y="84"/>
                    <a:pt x="1" y="89"/>
                    <a:pt x="2" y="93"/>
                  </a:cubicBezTo>
                  <a:cubicBezTo>
                    <a:pt x="3" y="98"/>
                    <a:pt x="5" y="104"/>
                    <a:pt x="8" y="109"/>
                  </a:cubicBezTo>
                  <a:cubicBezTo>
                    <a:pt x="10" y="111"/>
                    <a:pt x="11" y="114"/>
                    <a:pt x="13" y="116"/>
                  </a:cubicBezTo>
                  <a:cubicBezTo>
                    <a:pt x="17" y="123"/>
                    <a:pt x="21" y="130"/>
                    <a:pt x="27" y="137"/>
                  </a:cubicBezTo>
                  <a:cubicBezTo>
                    <a:pt x="36" y="147"/>
                    <a:pt x="42" y="159"/>
                    <a:pt x="44" y="173"/>
                  </a:cubicBezTo>
                  <a:cubicBezTo>
                    <a:pt x="45" y="176"/>
                    <a:pt x="46" y="180"/>
                    <a:pt x="46" y="183"/>
                  </a:cubicBezTo>
                  <a:cubicBezTo>
                    <a:pt x="46" y="189"/>
                    <a:pt x="46" y="196"/>
                    <a:pt x="46" y="202"/>
                  </a:cubicBezTo>
                  <a:cubicBezTo>
                    <a:pt x="46" y="203"/>
                    <a:pt x="46" y="203"/>
                    <a:pt x="46" y="205"/>
                  </a:cubicBezTo>
                  <a:cubicBezTo>
                    <a:pt x="75" y="205"/>
                    <a:pt x="105" y="205"/>
                    <a:pt x="134" y="205"/>
                  </a:cubicBezTo>
                  <a:cubicBezTo>
                    <a:pt x="134" y="204"/>
                    <a:pt x="134" y="203"/>
                    <a:pt x="134" y="203"/>
                  </a:cubicBezTo>
                  <a:cubicBezTo>
                    <a:pt x="135" y="195"/>
                    <a:pt x="135" y="188"/>
                    <a:pt x="135" y="181"/>
                  </a:cubicBezTo>
                  <a:cubicBezTo>
                    <a:pt x="135" y="179"/>
                    <a:pt x="135" y="177"/>
                    <a:pt x="136" y="175"/>
                  </a:cubicBezTo>
                  <a:cubicBezTo>
                    <a:pt x="136" y="172"/>
                    <a:pt x="138" y="171"/>
                    <a:pt x="140" y="170"/>
                  </a:cubicBezTo>
                  <a:cubicBezTo>
                    <a:pt x="144" y="169"/>
                    <a:pt x="147" y="169"/>
                    <a:pt x="151" y="169"/>
                  </a:cubicBezTo>
                  <a:cubicBezTo>
                    <a:pt x="153" y="169"/>
                    <a:pt x="155" y="170"/>
                    <a:pt x="157" y="170"/>
                  </a:cubicBezTo>
                  <a:cubicBezTo>
                    <a:pt x="161" y="171"/>
                    <a:pt x="168" y="168"/>
                    <a:pt x="168" y="163"/>
                  </a:cubicBezTo>
                  <a:cubicBezTo>
                    <a:pt x="168" y="162"/>
                    <a:pt x="168" y="161"/>
                    <a:pt x="168" y="159"/>
                  </a:cubicBezTo>
                  <a:cubicBezTo>
                    <a:pt x="167" y="157"/>
                    <a:pt x="168" y="155"/>
                    <a:pt x="169" y="152"/>
                  </a:cubicBezTo>
                  <a:cubicBezTo>
                    <a:pt x="172" y="148"/>
                    <a:pt x="172" y="145"/>
                    <a:pt x="167" y="142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68" y="140"/>
                    <a:pt x="169" y="140"/>
                    <a:pt x="170" y="139"/>
                  </a:cubicBezTo>
                  <a:cubicBezTo>
                    <a:pt x="172" y="137"/>
                    <a:pt x="172" y="136"/>
                    <a:pt x="172" y="133"/>
                  </a:cubicBezTo>
                  <a:cubicBezTo>
                    <a:pt x="171" y="130"/>
                    <a:pt x="170" y="126"/>
                    <a:pt x="170" y="123"/>
                  </a:cubicBezTo>
                  <a:cubicBezTo>
                    <a:pt x="169" y="122"/>
                    <a:pt x="170" y="121"/>
                    <a:pt x="171" y="121"/>
                  </a:cubicBezTo>
                  <a:cubicBezTo>
                    <a:pt x="172" y="120"/>
                    <a:pt x="173" y="120"/>
                    <a:pt x="175" y="119"/>
                  </a:cubicBezTo>
                  <a:cubicBezTo>
                    <a:pt x="177" y="117"/>
                    <a:pt x="177" y="116"/>
                    <a:pt x="17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76900" y="2652713"/>
              <a:ext cx="100013" cy="96838"/>
            </a:xfrm>
            <a:custGeom>
              <a:avLst/>
              <a:gdLst>
                <a:gd name="T0" fmla="*/ 63 w 63"/>
                <a:gd name="T1" fmla="*/ 26 h 61"/>
                <a:gd name="T2" fmla="*/ 39 w 63"/>
                <a:gd name="T3" fmla="*/ 26 h 61"/>
                <a:gd name="T4" fmla="*/ 39 w 63"/>
                <a:gd name="T5" fmla="*/ 0 h 61"/>
                <a:gd name="T6" fmla="*/ 26 w 63"/>
                <a:gd name="T7" fmla="*/ 0 h 61"/>
                <a:gd name="T8" fmla="*/ 26 w 63"/>
                <a:gd name="T9" fmla="*/ 26 h 61"/>
                <a:gd name="T10" fmla="*/ 0 w 63"/>
                <a:gd name="T11" fmla="*/ 26 h 61"/>
                <a:gd name="T12" fmla="*/ 0 w 63"/>
                <a:gd name="T13" fmla="*/ 38 h 61"/>
                <a:gd name="T14" fmla="*/ 26 w 63"/>
                <a:gd name="T15" fmla="*/ 38 h 61"/>
                <a:gd name="T16" fmla="*/ 26 w 63"/>
                <a:gd name="T17" fmla="*/ 61 h 61"/>
                <a:gd name="T18" fmla="*/ 39 w 63"/>
                <a:gd name="T19" fmla="*/ 61 h 61"/>
                <a:gd name="T20" fmla="*/ 39 w 63"/>
                <a:gd name="T21" fmla="*/ 38 h 61"/>
                <a:gd name="T22" fmla="*/ 63 w 63"/>
                <a:gd name="T23" fmla="*/ 38 h 61"/>
                <a:gd name="T24" fmla="*/ 63 w 63"/>
                <a:gd name="T2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1">
                  <a:moveTo>
                    <a:pt x="63" y="26"/>
                  </a:moveTo>
                  <a:lnTo>
                    <a:pt x="39" y="26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26" y="26"/>
                  </a:lnTo>
                  <a:lnTo>
                    <a:pt x="0" y="26"/>
                  </a:lnTo>
                  <a:lnTo>
                    <a:pt x="0" y="38"/>
                  </a:lnTo>
                  <a:lnTo>
                    <a:pt x="26" y="38"/>
                  </a:lnTo>
                  <a:lnTo>
                    <a:pt x="26" y="61"/>
                  </a:lnTo>
                  <a:lnTo>
                    <a:pt x="39" y="61"/>
                  </a:lnTo>
                  <a:lnTo>
                    <a:pt x="39" y="38"/>
                  </a:lnTo>
                  <a:lnTo>
                    <a:pt x="63" y="38"/>
                  </a:lnTo>
                  <a:lnTo>
                    <a:pt x="6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3" name="object172出自【趣你的PPT】(微信:qunideppt)：最优质的PPT资源库"/>
          <p:cNvGrpSpPr/>
          <p:nvPr/>
        </p:nvGrpSpPr>
        <p:grpSpPr>
          <a:xfrm>
            <a:off x="5115775" y="1666874"/>
            <a:ext cx="383117" cy="472017"/>
            <a:chOff x="5862638" y="1476375"/>
            <a:chExt cx="287338" cy="354013"/>
          </a:xfrm>
          <a:solidFill>
            <a:schemeClr val="accent2"/>
          </a:solidFill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0100" y="1476375"/>
              <a:ext cx="268288" cy="114300"/>
            </a:xfrm>
            <a:custGeom>
              <a:avLst/>
              <a:gdLst>
                <a:gd name="T0" fmla="*/ 0 w 196"/>
                <a:gd name="T1" fmla="*/ 62 h 83"/>
                <a:gd name="T2" fmla="*/ 0 w 196"/>
                <a:gd name="T3" fmla="*/ 0 h 83"/>
                <a:gd name="T4" fmla="*/ 97 w 196"/>
                <a:gd name="T5" fmla="*/ 0 h 83"/>
                <a:gd name="T6" fmla="*/ 173 w 196"/>
                <a:gd name="T7" fmla="*/ 32 h 83"/>
                <a:gd name="T8" fmla="*/ 196 w 196"/>
                <a:gd name="T9" fmla="*/ 83 h 83"/>
                <a:gd name="T10" fmla="*/ 137 w 196"/>
                <a:gd name="T11" fmla="*/ 83 h 83"/>
                <a:gd name="T12" fmla="*/ 105 w 196"/>
                <a:gd name="T13" fmla="*/ 64 h 83"/>
                <a:gd name="T14" fmla="*/ 0 w 196"/>
                <a:gd name="T15" fmla="*/ 6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83">
                  <a:moveTo>
                    <a:pt x="0" y="6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5" y="0"/>
                    <a:pt x="97" y="0"/>
                  </a:cubicBezTo>
                  <a:cubicBezTo>
                    <a:pt x="129" y="0"/>
                    <a:pt x="151" y="10"/>
                    <a:pt x="173" y="32"/>
                  </a:cubicBezTo>
                  <a:cubicBezTo>
                    <a:pt x="192" y="51"/>
                    <a:pt x="196" y="83"/>
                    <a:pt x="196" y="83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37" y="83"/>
                    <a:pt x="127" y="67"/>
                    <a:pt x="105" y="64"/>
                  </a:cubicBezTo>
                  <a:cubicBezTo>
                    <a:pt x="83" y="61"/>
                    <a:pt x="0" y="62"/>
                    <a:pt x="0" y="6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2638" y="1609725"/>
              <a:ext cx="287338" cy="220663"/>
            </a:xfrm>
            <a:custGeom>
              <a:avLst/>
              <a:gdLst>
                <a:gd name="T0" fmla="*/ 210 w 210"/>
                <a:gd name="T1" fmla="*/ 0 h 161"/>
                <a:gd name="T2" fmla="*/ 72 w 210"/>
                <a:gd name="T3" fmla="*/ 0 h 161"/>
                <a:gd name="T4" fmla="*/ 0 w 210"/>
                <a:gd name="T5" fmla="*/ 78 h 161"/>
                <a:gd name="T6" fmla="*/ 54 w 210"/>
                <a:gd name="T7" fmla="*/ 158 h 161"/>
                <a:gd name="T8" fmla="*/ 207 w 210"/>
                <a:gd name="T9" fmla="*/ 158 h 161"/>
                <a:gd name="T10" fmla="*/ 207 w 210"/>
                <a:gd name="T11" fmla="*/ 94 h 161"/>
                <a:gd name="T12" fmla="*/ 77 w 210"/>
                <a:gd name="T13" fmla="*/ 94 h 161"/>
                <a:gd name="T14" fmla="*/ 77 w 210"/>
                <a:gd name="T15" fmla="*/ 66 h 161"/>
                <a:gd name="T16" fmla="*/ 210 w 210"/>
                <a:gd name="T17" fmla="*/ 66 h 161"/>
                <a:gd name="T18" fmla="*/ 210 w 210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161">
                  <a:moveTo>
                    <a:pt x="210" y="0"/>
                  </a:moveTo>
                  <a:cubicBezTo>
                    <a:pt x="210" y="0"/>
                    <a:pt x="97" y="0"/>
                    <a:pt x="72" y="0"/>
                  </a:cubicBezTo>
                  <a:cubicBezTo>
                    <a:pt x="46" y="0"/>
                    <a:pt x="0" y="18"/>
                    <a:pt x="0" y="78"/>
                  </a:cubicBezTo>
                  <a:cubicBezTo>
                    <a:pt x="0" y="139"/>
                    <a:pt x="30" y="155"/>
                    <a:pt x="54" y="158"/>
                  </a:cubicBezTo>
                  <a:cubicBezTo>
                    <a:pt x="78" y="161"/>
                    <a:pt x="207" y="158"/>
                    <a:pt x="207" y="158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91" y="94"/>
                    <a:pt x="77" y="94"/>
                  </a:cubicBezTo>
                  <a:cubicBezTo>
                    <a:pt x="62" y="94"/>
                    <a:pt x="59" y="66"/>
                    <a:pt x="77" y="66"/>
                  </a:cubicBezTo>
                  <a:cubicBezTo>
                    <a:pt x="94" y="66"/>
                    <a:pt x="210" y="66"/>
                    <a:pt x="210" y="66"/>
                  </a:cubicBez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2" name="object171出自【趣你的PPT】(微信:qunideppt)：最优质的PPT资源库"/>
          <p:cNvGrpSpPr/>
          <p:nvPr/>
        </p:nvGrpSpPr>
        <p:grpSpPr>
          <a:xfrm>
            <a:off x="5000518" y="4118610"/>
            <a:ext cx="357717" cy="476251"/>
            <a:chOff x="5683250" y="3219450"/>
            <a:chExt cx="268288" cy="357188"/>
          </a:xfrm>
          <a:solidFill>
            <a:schemeClr val="accent1"/>
          </a:solidFill>
        </p:grpSpPr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3250" y="3219450"/>
              <a:ext cx="268288" cy="112713"/>
            </a:xfrm>
            <a:custGeom>
              <a:avLst/>
              <a:gdLst>
                <a:gd name="T0" fmla="*/ 0 w 195"/>
                <a:gd name="T1" fmla="*/ 62 h 82"/>
                <a:gd name="T2" fmla="*/ 0 w 195"/>
                <a:gd name="T3" fmla="*/ 0 h 82"/>
                <a:gd name="T4" fmla="*/ 97 w 195"/>
                <a:gd name="T5" fmla="*/ 0 h 82"/>
                <a:gd name="T6" fmla="*/ 173 w 195"/>
                <a:gd name="T7" fmla="*/ 32 h 82"/>
                <a:gd name="T8" fmla="*/ 195 w 195"/>
                <a:gd name="T9" fmla="*/ 82 h 82"/>
                <a:gd name="T10" fmla="*/ 136 w 195"/>
                <a:gd name="T11" fmla="*/ 82 h 82"/>
                <a:gd name="T12" fmla="*/ 105 w 195"/>
                <a:gd name="T13" fmla="*/ 63 h 82"/>
                <a:gd name="T14" fmla="*/ 0 w 195"/>
                <a:gd name="T15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82">
                  <a:moveTo>
                    <a:pt x="0" y="6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5" y="0"/>
                    <a:pt x="97" y="0"/>
                  </a:cubicBezTo>
                  <a:cubicBezTo>
                    <a:pt x="129" y="0"/>
                    <a:pt x="151" y="9"/>
                    <a:pt x="173" y="32"/>
                  </a:cubicBezTo>
                  <a:cubicBezTo>
                    <a:pt x="192" y="51"/>
                    <a:pt x="195" y="82"/>
                    <a:pt x="195" y="82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6" y="82"/>
                    <a:pt x="127" y="67"/>
                    <a:pt x="105" y="63"/>
                  </a:cubicBezTo>
                  <a:cubicBezTo>
                    <a:pt x="82" y="60"/>
                    <a:pt x="0" y="62"/>
                    <a:pt x="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3250" y="3357563"/>
              <a:ext cx="258763" cy="219075"/>
            </a:xfrm>
            <a:custGeom>
              <a:avLst/>
              <a:gdLst>
                <a:gd name="T0" fmla="*/ 0 w 188"/>
                <a:gd name="T1" fmla="*/ 161 h 161"/>
                <a:gd name="T2" fmla="*/ 116 w 188"/>
                <a:gd name="T3" fmla="*/ 161 h 161"/>
                <a:gd name="T4" fmla="*/ 188 w 188"/>
                <a:gd name="T5" fmla="*/ 83 h 161"/>
                <a:gd name="T6" fmla="*/ 133 w 188"/>
                <a:gd name="T7" fmla="*/ 3 h 161"/>
                <a:gd name="T8" fmla="*/ 3 w 188"/>
                <a:gd name="T9" fmla="*/ 3 h 161"/>
                <a:gd name="T10" fmla="*/ 3 w 188"/>
                <a:gd name="T11" fmla="*/ 67 h 161"/>
                <a:gd name="T12" fmla="*/ 111 w 188"/>
                <a:gd name="T13" fmla="*/ 67 h 161"/>
                <a:gd name="T14" fmla="*/ 111 w 188"/>
                <a:gd name="T15" fmla="*/ 95 h 161"/>
                <a:gd name="T16" fmla="*/ 0 w 188"/>
                <a:gd name="T17" fmla="*/ 95 h 161"/>
                <a:gd name="T18" fmla="*/ 0 w 188"/>
                <a:gd name="T1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161">
                  <a:moveTo>
                    <a:pt x="0" y="161"/>
                  </a:moveTo>
                  <a:cubicBezTo>
                    <a:pt x="0" y="161"/>
                    <a:pt x="90" y="161"/>
                    <a:pt x="116" y="161"/>
                  </a:cubicBezTo>
                  <a:cubicBezTo>
                    <a:pt x="141" y="161"/>
                    <a:pt x="188" y="143"/>
                    <a:pt x="188" y="83"/>
                  </a:cubicBezTo>
                  <a:cubicBezTo>
                    <a:pt x="188" y="22"/>
                    <a:pt x="157" y="6"/>
                    <a:pt x="133" y="3"/>
                  </a:cubicBezTo>
                  <a:cubicBezTo>
                    <a:pt x="110" y="0"/>
                    <a:pt x="3" y="3"/>
                    <a:pt x="3" y="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97" y="67"/>
                    <a:pt x="111" y="67"/>
                  </a:cubicBezTo>
                  <a:cubicBezTo>
                    <a:pt x="126" y="67"/>
                    <a:pt x="129" y="95"/>
                    <a:pt x="111" y="95"/>
                  </a:cubicBezTo>
                  <a:cubicBezTo>
                    <a:pt x="94" y="95"/>
                    <a:pt x="0" y="95"/>
                    <a:pt x="0" y="95"/>
                  </a:cubicBezTo>
                  <a:lnTo>
                    <a:pt x="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85" name="object184出自【趣你的PPT】(微信:qunideppt)：最优质的PPT资源库"/>
          <p:cNvGrpSpPr/>
          <p:nvPr/>
        </p:nvGrpSpPr>
        <p:grpSpPr>
          <a:xfrm>
            <a:off x="4385524" y="3694640"/>
            <a:ext cx="376768" cy="323851"/>
            <a:chOff x="5162550" y="2911475"/>
            <a:chExt cx="282576" cy="242888"/>
          </a:xfrm>
          <a:solidFill>
            <a:schemeClr val="accent1"/>
          </a:solidFill>
        </p:grpSpPr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62550" y="310991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95888" y="3043238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7163" y="298926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86375" y="2947988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41938" y="2925763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2263" y="29114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66" name="object165出自【趣你的PPT】(微信:qunideppt)：最优质的PPT资源库"/>
          <p:cNvGrpSpPr/>
          <p:nvPr/>
        </p:nvGrpSpPr>
        <p:grpSpPr>
          <a:xfrm>
            <a:off x="5194091" y="3169707"/>
            <a:ext cx="330200" cy="387351"/>
            <a:chOff x="5768975" y="2517775"/>
            <a:chExt cx="247650" cy="290513"/>
          </a:xfrm>
          <a:solidFill>
            <a:schemeClr val="accent2"/>
          </a:solidFill>
        </p:grpSpPr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68975" y="2763838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38825" y="2727325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91213" y="268763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34075" y="263366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61063" y="2576513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72175" y="2517775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65" name="object164出自【趣你的PPT】(微信:qunideppt)：最优质的PPT资源库"/>
          <p:cNvGrpSpPr/>
          <p:nvPr/>
        </p:nvGrpSpPr>
        <p:grpSpPr>
          <a:xfrm>
            <a:off x="5287225" y="2238374"/>
            <a:ext cx="251884" cy="440268"/>
            <a:chOff x="5838825" y="1819275"/>
            <a:chExt cx="188913" cy="330201"/>
          </a:xfrm>
          <a:solidFill>
            <a:schemeClr val="accent2"/>
          </a:solidFill>
        </p:grpSpPr>
        <p:sp>
          <p:nvSpPr>
            <p:cNvPr id="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83288" y="2106613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81700" y="2028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61063" y="19589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30900" y="1900238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88038" y="1855788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38825" y="18192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6" name="object184出自【趣你的PPT】(微信:qunideppt)：最优质的PPT资源库"/>
          <p:cNvGrpSpPr/>
          <p:nvPr/>
        </p:nvGrpSpPr>
        <p:grpSpPr>
          <a:xfrm rot="14611689">
            <a:off x="4452539" y="4112007"/>
            <a:ext cx="376768" cy="323851"/>
            <a:chOff x="5162550" y="2911475"/>
            <a:chExt cx="282576" cy="242888"/>
          </a:xfrm>
          <a:solidFill>
            <a:schemeClr val="accent1"/>
          </a:solidFill>
        </p:grpSpPr>
        <p:sp>
          <p:nvSpPr>
            <p:cNvPr id="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62550" y="310991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95888" y="3043238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7163" y="298926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86375" y="2947988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41938" y="2925763"/>
              <a:ext cx="4286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2263" y="29114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3" name="出自【趣你的PPT】(微信:qunideppt)：最优质的PPT资源库"/>
          <p:cNvSpPr/>
          <p:nvPr/>
        </p:nvSpPr>
        <p:spPr bwMode="auto">
          <a:xfrm>
            <a:off x="6513233" y="1597448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微软雅黑"/>
              <a:cs typeface="Lato Black"/>
            </a:endParaRPr>
          </a:p>
        </p:txBody>
      </p:sp>
      <p:sp>
        <p:nvSpPr>
          <p:cNvPr id="104" name="出自【趣你的PPT】(微信:qunideppt)：最优质的PPT资源库"/>
          <p:cNvSpPr txBox="1"/>
          <p:nvPr/>
        </p:nvSpPr>
        <p:spPr>
          <a:xfrm>
            <a:off x="7131343" y="153275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7235222" y="1888702"/>
            <a:ext cx="354093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06" name="出自【趣你的PPT】(微信:qunideppt)：最优质的PPT资源库"/>
          <p:cNvSpPr/>
          <p:nvPr/>
        </p:nvSpPr>
        <p:spPr bwMode="auto">
          <a:xfrm>
            <a:off x="6513233" y="2740107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微软雅黑"/>
              <a:cs typeface="Lato Black"/>
            </a:endParaRPr>
          </a:p>
        </p:txBody>
      </p:sp>
      <p:sp>
        <p:nvSpPr>
          <p:cNvPr id="107" name="出自【趣你的PPT】(微信:qunideppt)：最优质的PPT资源库"/>
          <p:cNvSpPr txBox="1"/>
          <p:nvPr/>
        </p:nvSpPr>
        <p:spPr>
          <a:xfrm>
            <a:off x="7131343" y="267540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235222" y="3031362"/>
            <a:ext cx="354093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09" name="出自【趣你的PPT】(微信:qunideppt)：最优质的PPT资源库"/>
          <p:cNvSpPr/>
          <p:nvPr/>
        </p:nvSpPr>
        <p:spPr bwMode="auto">
          <a:xfrm>
            <a:off x="6513233" y="3882766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微软雅黑"/>
              <a:cs typeface="Lato Black"/>
            </a:endParaRPr>
          </a:p>
        </p:txBody>
      </p:sp>
      <p:sp>
        <p:nvSpPr>
          <p:cNvPr id="110" name="出自【趣你的PPT】(微信:qunideppt)：最优质的PPT资源库"/>
          <p:cNvSpPr txBox="1"/>
          <p:nvPr/>
        </p:nvSpPr>
        <p:spPr>
          <a:xfrm>
            <a:off x="7131343" y="381806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7235222" y="4174021"/>
            <a:ext cx="354093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12" name="出自【趣你的PPT】(微信:qunideppt)：最优质的PPT资源库"/>
          <p:cNvSpPr/>
          <p:nvPr/>
        </p:nvSpPr>
        <p:spPr bwMode="auto">
          <a:xfrm>
            <a:off x="6513233" y="5025426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微软雅黑"/>
              <a:cs typeface="Lato Black"/>
            </a:endParaRPr>
          </a:p>
        </p:txBody>
      </p:sp>
      <p:sp>
        <p:nvSpPr>
          <p:cNvPr id="113" name="出自【趣你的PPT】(微信:qunideppt)：最优质的PPT资源库"/>
          <p:cNvSpPr txBox="1"/>
          <p:nvPr/>
        </p:nvSpPr>
        <p:spPr>
          <a:xfrm>
            <a:off x="7131343" y="496072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235222" y="5316682"/>
            <a:ext cx="354093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16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0754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5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5" name="object 34出自【趣你的PPT】(微信:qunideppt)：最优质的PPT资源库"/>
          <p:cNvGrpSpPr/>
          <p:nvPr/>
        </p:nvGrpSpPr>
        <p:grpSpPr>
          <a:xfrm>
            <a:off x="6519333" y="2480272"/>
            <a:ext cx="508883" cy="508883"/>
            <a:chOff x="4876800" y="2235871"/>
            <a:chExt cx="381662" cy="381662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4876800" y="2235871"/>
              <a:ext cx="381662" cy="3816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spect="1" noEditPoints="1"/>
            </p:cNvSpPr>
            <p:nvPr/>
          </p:nvSpPr>
          <p:spPr bwMode="auto">
            <a:xfrm>
              <a:off x="4940166" y="2302413"/>
              <a:ext cx="254931" cy="248578"/>
            </a:xfrm>
            <a:custGeom>
              <a:avLst/>
              <a:gdLst/>
              <a:ahLst/>
              <a:cxnLst>
                <a:cxn ang="0">
                  <a:pos x="252" y="234"/>
                </a:cxn>
                <a:cxn ang="0">
                  <a:pos x="197" y="105"/>
                </a:cxn>
                <a:cxn ang="0">
                  <a:pos x="194" y="98"/>
                </a:cxn>
                <a:cxn ang="0">
                  <a:pos x="198" y="55"/>
                </a:cxn>
                <a:cxn ang="0">
                  <a:pos x="195" y="42"/>
                </a:cxn>
                <a:cxn ang="0">
                  <a:pos x="99" y="0"/>
                </a:cxn>
                <a:cxn ang="0">
                  <a:pos x="4" y="42"/>
                </a:cxn>
                <a:cxn ang="0">
                  <a:pos x="0" y="55"/>
                </a:cxn>
                <a:cxn ang="0">
                  <a:pos x="5" y="98"/>
                </a:cxn>
                <a:cxn ang="0">
                  <a:pos x="0" y="112"/>
                </a:cxn>
                <a:cxn ang="0">
                  <a:pos x="5" y="155"/>
                </a:cxn>
                <a:cxn ang="0">
                  <a:pos x="0" y="169"/>
                </a:cxn>
                <a:cxn ang="0">
                  <a:pos x="99" y="243"/>
                </a:cxn>
                <a:cxn ang="0">
                  <a:pos x="130" y="238"/>
                </a:cxn>
                <a:cxn ang="0">
                  <a:pos x="241" y="246"/>
                </a:cxn>
                <a:cxn ang="0">
                  <a:pos x="309" y="285"/>
                </a:cxn>
                <a:cxn ang="0">
                  <a:pos x="226" y="151"/>
                </a:cxn>
                <a:cxn ang="0">
                  <a:pos x="155" y="221"/>
                </a:cxn>
                <a:cxn ang="0">
                  <a:pos x="99" y="11"/>
                </a:cxn>
                <a:cxn ang="0">
                  <a:pos x="99" y="61"/>
                </a:cxn>
                <a:cxn ang="0">
                  <a:pos x="99" y="11"/>
                </a:cxn>
                <a:cxn ang="0">
                  <a:pos x="99" y="80"/>
                </a:cxn>
                <a:cxn ang="0">
                  <a:pos x="188" y="83"/>
                </a:cxn>
                <a:cxn ang="0">
                  <a:pos x="11" y="83"/>
                </a:cxn>
                <a:cxn ang="0">
                  <a:pos x="11" y="114"/>
                </a:cxn>
                <a:cxn ang="0">
                  <a:pos x="126" y="137"/>
                </a:cxn>
                <a:cxn ang="0">
                  <a:pos x="110" y="175"/>
                </a:cxn>
                <a:cxn ang="0">
                  <a:pos x="11" y="141"/>
                </a:cxn>
                <a:cxn ang="0">
                  <a:pos x="99" y="233"/>
                </a:cxn>
                <a:cxn ang="0">
                  <a:pos x="11" y="171"/>
                </a:cxn>
                <a:cxn ang="0">
                  <a:pos x="110" y="195"/>
                </a:cxn>
                <a:cxn ang="0">
                  <a:pos x="124" y="231"/>
                </a:cxn>
                <a:cxn ang="0">
                  <a:pos x="99" y="233"/>
                </a:cxn>
              </a:cxnLst>
              <a:rect l="0" t="0" r="r" b="b"/>
              <a:pathLst>
                <a:path w="309" h="302">
                  <a:moveTo>
                    <a:pt x="309" y="285"/>
                  </a:moveTo>
                  <a:cubicBezTo>
                    <a:pt x="252" y="234"/>
                    <a:pt x="252" y="234"/>
                    <a:pt x="252" y="234"/>
                  </a:cubicBezTo>
                  <a:cubicBezTo>
                    <a:pt x="263" y="221"/>
                    <a:pt x="270" y="203"/>
                    <a:pt x="270" y="185"/>
                  </a:cubicBezTo>
                  <a:cubicBezTo>
                    <a:pt x="270" y="143"/>
                    <a:pt x="238" y="109"/>
                    <a:pt x="197" y="105"/>
                  </a:cubicBezTo>
                  <a:cubicBezTo>
                    <a:pt x="197" y="104"/>
                    <a:pt x="196" y="102"/>
                    <a:pt x="195" y="100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7" y="93"/>
                    <a:pt x="198" y="89"/>
                    <a:pt x="198" y="83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198" y="51"/>
                    <a:pt x="197" y="47"/>
                    <a:pt x="195" y="43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6" y="40"/>
                    <a:pt x="196" y="38"/>
                    <a:pt x="196" y="36"/>
                  </a:cubicBezTo>
                  <a:cubicBezTo>
                    <a:pt x="196" y="12"/>
                    <a:pt x="146" y="0"/>
                    <a:pt x="99" y="0"/>
                  </a:cubicBezTo>
                  <a:cubicBezTo>
                    <a:pt x="52" y="0"/>
                    <a:pt x="2" y="12"/>
                    <a:pt x="2" y="36"/>
                  </a:cubicBezTo>
                  <a:cubicBezTo>
                    <a:pt x="2" y="38"/>
                    <a:pt x="3" y="40"/>
                    <a:pt x="4" y="4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7"/>
                    <a:pt x="0" y="51"/>
                    <a:pt x="0" y="5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2" y="93"/>
                    <a:pt x="5" y="98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1" y="104"/>
                    <a:pt x="0" y="108"/>
                    <a:pt x="0" y="11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6"/>
                    <a:pt x="2" y="151"/>
                    <a:pt x="5" y="155"/>
                  </a:cubicBezTo>
                  <a:cubicBezTo>
                    <a:pt x="4" y="157"/>
                    <a:pt x="4" y="157"/>
                    <a:pt x="4" y="157"/>
                  </a:cubicBezTo>
                  <a:cubicBezTo>
                    <a:pt x="1" y="161"/>
                    <a:pt x="0" y="165"/>
                    <a:pt x="0" y="169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23"/>
                    <a:pt x="44" y="243"/>
                    <a:pt x="99" y="243"/>
                  </a:cubicBezTo>
                  <a:cubicBezTo>
                    <a:pt x="111" y="243"/>
                    <a:pt x="121" y="242"/>
                    <a:pt x="132" y="241"/>
                  </a:cubicBezTo>
                  <a:cubicBezTo>
                    <a:pt x="131" y="240"/>
                    <a:pt x="130" y="239"/>
                    <a:pt x="130" y="238"/>
                  </a:cubicBezTo>
                  <a:cubicBezTo>
                    <a:pt x="144" y="254"/>
                    <a:pt x="166" y="265"/>
                    <a:pt x="189" y="265"/>
                  </a:cubicBezTo>
                  <a:cubicBezTo>
                    <a:pt x="209" y="265"/>
                    <a:pt x="227" y="258"/>
                    <a:pt x="241" y="246"/>
                  </a:cubicBezTo>
                  <a:cubicBezTo>
                    <a:pt x="291" y="302"/>
                    <a:pt x="291" y="302"/>
                    <a:pt x="291" y="302"/>
                  </a:cubicBezTo>
                  <a:lnTo>
                    <a:pt x="309" y="285"/>
                  </a:lnTo>
                  <a:close/>
                  <a:moveTo>
                    <a:pt x="156" y="151"/>
                  </a:moveTo>
                  <a:cubicBezTo>
                    <a:pt x="175" y="131"/>
                    <a:pt x="206" y="131"/>
                    <a:pt x="226" y="151"/>
                  </a:cubicBezTo>
                  <a:cubicBezTo>
                    <a:pt x="245" y="170"/>
                    <a:pt x="245" y="202"/>
                    <a:pt x="226" y="221"/>
                  </a:cubicBezTo>
                  <a:cubicBezTo>
                    <a:pt x="206" y="240"/>
                    <a:pt x="175" y="240"/>
                    <a:pt x="155" y="221"/>
                  </a:cubicBezTo>
                  <a:cubicBezTo>
                    <a:pt x="136" y="201"/>
                    <a:pt x="136" y="170"/>
                    <a:pt x="156" y="151"/>
                  </a:cubicBezTo>
                  <a:close/>
                  <a:moveTo>
                    <a:pt x="99" y="11"/>
                  </a:moveTo>
                  <a:cubicBezTo>
                    <a:pt x="153" y="11"/>
                    <a:pt x="185" y="25"/>
                    <a:pt x="185" y="36"/>
                  </a:cubicBezTo>
                  <a:cubicBezTo>
                    <a:pt x="185" y="46"/>
                    <a:pt x="153" y="61"/>
                    <a:pt x="99" y="61"/>
                  </a:cubicBezTo>
                  <a:cubicBezTo>
                    <a:pt x="46" y="61"/>
                    <a:pt x="13" y="46"/>
                    <a:pt x="13" y="36"/>
                  </a:cubicBezTo>
                  <a:cubicBezTo>
                    <a:pt x="13" y="25"/>
                    <a:pt x="46" y="11"/>
                    <a:pt x="99" y="11"/>
                  </a:cubicBezTo>
                  <a:close/>
                  <a:moveTo>
                    <a:pt x="11" y="60"/>
                  </a:moveTo>
                  <a:cubicBezTo>
                    <a:pt x="27" y="73"/>
                    <a:pt x="63" y="80"/>
                    <a:pt x="99" y="80"/>
                  </a:cubicBezTo>
                  <a:cubicBezTo>
                    <a:pt x="135" y="80"/>
                    <a:pt x="172" y="73"/>
                    <a:pt x="188" y="60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100"/>
                    <a:pt x="151" y="118"/>
                    <a:pt x="99" y="118"/>
                  </a:cubicBezTo>
                  <a:cubicBezTo>
                    <a:pt x="47" y="118"/>
                    <a:pt x="11" y="100"/>
                    <a:pt x="11" y="83"/>
                  </a:cubicBezTo>
                  <a:lnTo>
                    <a:pt x="11" y="60"/>
                  </a:lnTo>
                  <a:close/>
                  <a:moveTo>
                    <a:pt x="11" y="114"/>
                  </a:moveTo>
                  <a:cubicBezTo>
                    <a:pt x="27" y="129"/>
                    <a:pt x="60" y="139"/>
                    <a:pt x="99" y="139"/>
                  </a:cubicBezTo>
                  <a:cubicBezTo>
                    <a:pt x="108" y="139"/>
                    <a:pt x="117" y="138"/>
                    <a:pt x="126" y="137"/>
                  </a:cubicBezTo>
                  <a:cubicBezTo>
                    <a:pt x="119" y="145"/>
                    <a:pt x="114" y="155"/>
                    <a:pt x="112" y="166"/>
                  </a:cubicBezTo>
                  <a:cubicBezTo>
                    <a:pt x="111" y="169"/>
                    <a:pt x="110" y="172"/>
                    <a:pt x="110" y="175"/>
                  </a:cubicBezTo>
                  <a:cubicBezTo>
                    <a:pt x="106" y="175"/>
                    <a:pt x="103" y="176"/>
                    <a:pt x="99" y="176"/>
                  </a:cubicBezTo>
                  <a:cubicBezTo>
                    <a:pt x="47" y="176"/>
                    <a:pt x="11" y="157"/>
                    <a:pt x="11" y="141"/>
                  </a:cubicBezTo>
                  <a:lnTo>
                    <a:pt x="11" y="114"/>
                  </a:lnTo>
                  <a:close/>
                  <a:moveTo>
                    <a:pt x="99" y="233"/>
                  </a:moveTo>
                  <a:cubicBezTo>
                    <a:pt x="47" y="233"/>
                    <a:pt x="11" y="214"/>
                    <a:pt x="11" y="198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7" y="186"/>
                    <a:pt x="60" y="195"/>
                    <a:pt x="99" y="195"/>
                  </a:cubicBezTo>
                  <a:cubicBezTo>
                    <a:pt x="103" y="195"/>
                    <a:pt x="107" y="195"/>
                    <a:pt x="110" y="195"/>
                  </a:cubicBezTo>
                  <a:cubicBezTo>
                    <a:pt x="111" y="205"/>
                    <a:pt x="114" y="214"/>
                    <a:pt x="119" y="222"/>
                  </a:cubicBezTo>
                  <a:cubicBezTo>
                    <a:pt x="120" y="225"/>
                    <a:pt x="122" y="228"/>
                    <a:pt x="124" y="231"/>
                  </a:cubicBezTo>
                  <a:cubicBezTo>
                    <a:pt x="116" y="232"/>
                    <a:pt x="108" y="233"/>
                    <a:pt x="99" y="233"/>
                  </a:cubicBezTo>
                  <a:close/>
                  <a:moveTo>
                    <a:pt x="99" y="233"/>
                  </a:moveTo>
                  <a:cubicBezTo>
                    <a:pt x="99" y="233"/>
                    <a:pt x="99" y="233"/>
                    <a:pt x="99" y="233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34" name="object33出自【趣你的PPT】(微信:qunideppt)：最优质的PPT资源库"/>
          <p:cNvGrpSpPr/>
          <p:nvPr/>
        </p:nvGrpSpPr>
        <p:grpSpPr>
          <a:xfrm>
            <a:off x="7753811" y="3865372"/>
            <a:ext cx="452928" cy="452928"/>
            <a:chOff x="5802658" y="3249296"/>
            <a:chExt cx="339696" cy="339696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5802658" y="3249296"/>
              <a:ext cx="339696" cy="3396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76462" y="3312782"/>
              <a:ext cx="192088" cy="212725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36" name="object 35出自【趣你的PPT】(微信:qunideppt)：最优质的PPT资源库"/>
          <p:cNvGrpSpPr/>
          <p:nvPr/>
        </p:nvGrpSpPr>
        <p:grpSpPr>
          <a:xfrm>
            <a:off x="4794280" y="2527132"/>
            <a:ext cx="508883" cy="508883"/>
            <a:chOff x="3595710" y="2232916"/>
            <a:chExt cx="381662" cy="381662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3595710" y="2232916"/>
              <a:ext cx="381662" cy="3816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69860" y="2322147"/>
              <a:ext cx="233363" cy="203200"/>
            </a:xfrm>
            <a:custGeom>
              <a:avLst/>
              <a:gdLst/>
              <a:ahLst/>
              <a:cxnLst>
                <a:cxn ang="0">
                  <a:pos x="68" y="24"/>
                </a:cxn>
                <a:cxn ang="0">
                  <a:pos x="64" y="29"/>
                </a:cxn>
                <a:cxn ang="0">
                  <a:pos x="64" y="43"/>
                </a:cxn>
                <a:cxn ang="0">
                  <a:pos x="59" y="48"/>
                </a:cxn>
                <a:cxn ang="0">
                  <a:pos x="28" y="34"/>
                </a:cxn>
                <a:cxn ang="0">
                  <a:pos x="25" y="44"/>
                </a:cxn>
                <a:cxn ang="0">
                  <a:pos x="30" y="54"/>
                </a:cxn>
                <a:cxn ang="0">
                  <a:pos x="14" y="56"/>
                </a:cxn>
                <a:cxn ang="0">
                  <a:pos x="11" y="34"/>
                </a:cxn>
                <a:cxn ang="0">
                  <a:pos x="7" y="34"/>
                </a:cxn>
                <a:cxn ang="0">
                  <a:pos x="0" y="27"/>
                </a:cxn>
                <a:cxn ang="0">
                  <a:pos x="0" y="20"/>
                </a:cxn>
                <a:cxn ang="0">
                  <a:pos x="7" y="14"/>
                </a:cxn>
                <a:cxn ang="0">
                  <a:pos x="25" y="14"/>
                </a:cxn>
                <a:cxn ang="0">
                  <a:pos x="59" y="0"/>
                </a:cxn>
                <a:cxn ang="0">
                  <a:pos x="64" y="4"/>
                </a:cxn>
                <a:cxn ang="0">
                  <a:pos x="64" y="19"/>
                </a:cxn>
                <a:cxn ang="0">
                  <a:pos x="68" y="24"/>
                </a:cxn>
                <a:cxn ang="0">
                  <a:pos x="59" y="6"/>
                </a:cxn>
                <a:cxn ang="0">
                  <a:pos x="30" y="19"/>
                </a:cxn>
                <a:cxn ang="0">
                  <a:pos x="30" y="29"/>
                </a:cxn>
                <a:cxn ang="0">
                  <a:pos x="59" y="42"/>
                </a:cxn>
                <a:cxn ang="0">
                  <a:pos x="59" y="6"/>
                </a:cxn>
              </a:cxnLst>
              <a:rect l="0" t="0" r="r" b="b"/>
              <a:pathLst>
                <a:path w="68" h="59">
                  <a:moveTo>
                    <a:pt x="68" y="24"/>
                  </a:moveTo>
                  <a:cubicBezTo>
                    <a:pt x="68" y="27"/>
                    <a:pt x="66" y="29"/>
                    <a:pt x="64" y="2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6"/>
                    <a:pt x="61" y="48"/>
                    <a:pt x="59" y="48"/>
                  </a:cubicBezTo>
                  <a:cubicBezTo>
                    <a:pt x="52" y="43"/>
                    <a:pt x="41" y="35"/>
                    <a:pt x="28" y="34"/>
                  </a:cubicBezTo>
                  <a:cubicBezTo>
                    <a:pt x="23" y="35"/>
                    <a:pt x="22" y="41"/>
                    <a:pt x="25" y="44"/>
                  </a:cubicBezTo>
                  <a:cubicBezTo>
                    <a:pt x="22" y="48"/>
                    <a:pt x="26" y="51"/>
                    <a:pt x="30" y="54"/>
                  </a:cubicBezTo>
                  <a:cubicBezTo>
                    <a:pt x="27" y="59"/>
                    <a:pt x="17" y="59"/>
                    <a:pt x="14" y="56"/>
                  </a:cubicBezTo>
                  <a:cubicBezTo>
                    <a:pt x="12" y="49"/>
                    <a:pt x="8" y="42"/>
                    <a:pt x="11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4"/>
                    <a:pt x="0" y="31"/>
                    <a:pt x="0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7"/>
                    <a:pt x="3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9" y="14"/>
                    <a:pt x="51" y="6"/>
                    <a:pt x="59" y="0"/>
                  </a:cubicBezTo>
                  <a:cubicBezTo>
                    <a:pt x="61" y="0"/>
                    <a:pt x="64" y="2"/>
                    <a:pt x="64" y="4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19"/>
                    <a:pt x="68" y="21"/>
                    <a:pt x="68" y="24"/>
                  </a:cubicBezTo>
                  <a:close/>
                  <a:moveTo>
                    <a:pt x="59" y="6"/>
                  </a:moveTo>
                  <a:cubicBezTo>
                    <a:pt x="49" y="13"/>
                    <a:pt x="39" y="18"/>
                    <a:pt x="30" y="1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9" y="30"/>
                    <a:pt x="49" y="34"/>
                    <a:pt x="59" y="42"/>
                  </a:cubicBezTo>
                  <a:lnTo>
                    <a:pt x="59" y="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37" name="object36出自【趣你的PPT】(微信:qunideppt)：最优质的PPT资源库"/>
          <p:cNvGrpSpPr/>
          <p:nvPr/>
        </p:nvGrpSpPr>
        <p:grpSpPr>
          <a:xfrm>
            <a:off x="3867104" y="4010832"/>
            <a:ext cx="452928" cy="452928"/>
            <a:chOff x="2900328" y="3345691"/>
            <a:chExt cx="339696" cy="339696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2900328" y="3345691"/>
              <a:ext cx="339696" cy="3396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spect="1" noEditPoints="1"/>
            </p:cNvSpPr>
            <p:nvPr/>
          </p:nvSpPr>
          <p:spPr bwMode="auto">
            <a:xfrm>
              <a:off x="2960496" y="3421527"/>
              <a:ext cx="219360" cy="188024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63" y="58"/>
                </a:cxn>
                <a:cxn ang="0">
                  <a:pos x="5" y="58"/>
                </a:cxn>
                <a:cxn ang="0">
                  <a:pos x="0" y="53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63" y="0"/>
                </a:cxn>
                <a:cxn ang="0">
                  <a:pos x="68" y="4"/>
                </a:cxn>
                <a:cxn ang="0">
                  <a:pos x="68" y="53"/>
                </a:cxn>
                <a:cxn ang="0">
                  <a:pos x="63" y="14"/>
                </a:cxn>
                <a:cxn ang="0">
                  <a:pos x="63" y="10"/>
                </a:cxn>
                <a:cxn ang="0">
                  <a:pos x="63" y="4"/>
                </a:cxn>
                <a:cxn ang="0">
                  <a:pos x="31" y="4"/>
                </a:cxn>
                <a:cxn ang="0">
                  <a:pos x="29" y="9"/>
                </a:cxn>
                <a:cxn ang="0">
                  <a:pos x="5" y="9"/>
                </a:cxn>
                <a:cxn ang="0">
                  <a:pos x="5" y="14"/>
                </a:cxn>
                <a:cxn ang="0">
                  <a:pos x="63" y="14"/>
                </a:cxn>
                <a:cxn ang="0">
                  <a:pos x="63" y="53"/>
                </a:cxn>
                <a:cxn ang="0">
                  <a:pos x="63" y="48"/>
                </a:cxn>
                <a:cxn ang="0">
                  <a:pos x="5" y="48"/>
                </a:cxn>
                <a:cxn ang="0">
                  <a:pos x="5" y="53"/>
                </a:cxn>
                <a:cxn ang="0">
                  <a:pos x="63" y="53"/>
                </a:cxn>
                <a:cxn ang="0">
                  <a:pos x="24" y="7"/>
                </a:cxn>
                <a:cxn ang="0">
                  <a:pos x="24" y="2"/>
                </a:cxn>
                <a:cxn ang="0">
                  <a:pos x="9" y="2"/>
                </a:cxn>
                <a:cxn ang="0">
                  <a:pos x="9" y="7"/>
                </a:cxn>
                <a:cxn ang="0">
                  <a:pos x="24" y="7"/>
                </a:cxn>
                <a:cxn ang="0">
                  <a:pos x="34" y="17"/>
                </a:cxn>
                <a:cxn ang="0">
                  <a:pos x="19" y="31"/>
                </a:cxn>
                <a:cxn ang="0">
                  <a:pos x="34" y="46"/>
                </a:cxn>
                <a:cxn ang="0">
                  <a:pos x="48" y="31"/>
                </a:cxn>
                <a:cxn ang="0">
                  <a:pos x="34" y="17"/>
                </a:cxn>
                <a:cxn ang="0">
                  <a:pos x="34" y="41"/>
                </a:cxn>
                <a:cxn ang="0">
                  <a:pos x="24" y="31"/>
                </a:cxn>
                <a:cxn ang="0">
                  <a:pos x="34" y="21"/>
                </a:cxn>
                <a:cxn ang="0">
                  <a:pos x="43" y="31"/>
                </a:cxn>
                <a:cxn ang="0">
                  <a:pos x="34" y="41"/>
                </a:cxn>
                <a:cxn ang="0">
                  <a:pos x="34" y="25"/>
                </a:cxn>
                <a:cxn ang="0">
                  <a:pos x="28" y="31"/>
                </a:cxn>
                <a:cxn ang="0">
                  <a:pos x="29" y="32"/>
                </a:cxn>
                <a:cxn ang="0">
                  <a:pos x="30" y="31"/>
                </a:cxn>
                <a:cxn ang="0">
                  <a:pos x="34" y="27"/>
                </a:cxn>
                <a:cxn ang="0">
                  <a:pos x="35" y="26"/>
                </a:cxn>
                <a:cxn ang="0">
                  <a:pos x="34" y="25"/>
                </a:cxn>
              </a:cxnLst>
              <a:rect l="0" t="0" r="r" b="b"/>
              <a:pathLst>
                <a:path w="68" h="58">
                  <a:moveTo>
                    <a:pt x="68" y="53"/>
                  </a:moveTo>
                  <a:cubicBezTo>
                    <a:pt x="68" y="56"/>
                    <a:pt x="66" y="58"/>
                    <a:pt x="63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2" y="58"/>
                    <a:pt x="0" y="56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2"/>
                    <a:pt x="68" y="4"/>
                  </a:cubicBezTo>
                  <a:lnTo>
                    <a:pt x="68" y="53"/>
                  </a:lnTo>
                  <a:close/>
                  <a:moveTo>
                    <a:pt x="63" y="14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4"/>
                    <a:pt x="5" y="14"/>
                    <a:pt x="5" y="14"/>
                  </a:cubicBezTo>
                  <a:lnTo>
                    <a:pt x="63" y="14"/>
                  </a:lnTo>
                  <a:close/>
                  <a:moveTo>
                    <a:pt x="63" y="53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53"/>
                    <a:pt x="5" y="53"/>
                    <a:pt x="5" y="53"/>
                  </a:cubicBezTo>
                  <a:lnTo>
                    <a:pt x="63" y="53"/>
                  </a:lnTo>
                  <a:close/>
                  <a:moveTo>
                    <a:pt x="24" y="7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7"/>
                    <a:pt x="9" y="7"/>
                    <a:pt x="9" y="7"/>
                  </a:cubicBezTo>
                  <a:lnTo>
                    <a:pt x="24" y="7"/>
                  </a:lnTo>
                  <a:close/>
                  <a:moveTo>
                    <a:pt x="34" y="17"/>
                  </a:moveTo>
                  <a:cubicBezTo>
                    <a:pt x="26" y="17"/>
                    <a:pt x="19" y="23"/>
                    <a:pt x="19" y="31"/>
                  </a:cubicBezTo>
                  <a:cubicBezTo>
                    <a:pt x="19" y="39"/>
                    <a:pt x="26" y="46"/>
                    <a:pt x="34" y="46"/>
                  </a:cubicBezTo>
                  <a:cubicBezTo>
                    <a:pt x="42" y="46"/>
                    <a:pt x="48" y="39"/>
                    <a:pt x="48" y="31"/>
                  </a:cubicBezTo>
                  <a:cubicBezTo>
                    <a:pt x="48" y="23"/>
                    <a:pt x="42" y="17"/>
                    <a:pt x="34" y="17"/>
                  </a:cubicBezTo>
                  <a:close/>
                  <a:moveTo>
                    <a:pt x="34" y="41"/>
                  </a:moveTo>
                  <a:cubicBezTo>
                    <a:pt x="28" y="41"/>
                    <a:pt x="24" y="37"/>
                    <a:pt x="24" y="31"/>
                  </a:cubicBezTo>
                  <a:cubicBezTo>
                    <a:pt x="24" y="26"/>
                    <a:pt x="28" y="21"/>
                    <a:pt x="34" y="21"/>
                  </a:cubicBezTo>
                  <a:cubicBezTo>
                    <a:pt x="39" y="21"/>
                    <a:pt x="43" y="26"/>
                    <a:pt x="43" y="31"/>
                  </a:cubicBezTo>
                  <a:cubicBezTo>
                    <a:pt x="43" y="37"/>
                    <a:pt x="39" y="41"/>
                    <a:pt x="34" y="41"/>
                  </a:cubicBezTo>
                  <a:close/>
                  <a:moveTo>
                    <a:pt x="34" y="25"/>
                  </a:moveTo>
                  <a:cubicBezTo>
                    <a:pt x="30" y="25"/>
                    <a:pt x="28" y="28"/>
                    <a:pt x="28" y="31"/>
                  </a:cubicBezTo>
                  <a:cubicBezTo>
                    <a:pt x="28" y="32"/>
                    <a:pt x="28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29"/>
                    <a:pt x="32" y="27"/>
                    <a:pt x="34" y="27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5" y="26"/>
                    <a:pt x="34" y="25"/>
                    <a:pt x="34" y="2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371251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058903" y="2186900"/>
            <a:ext cx="220895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369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难点一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168499" y="3921215"/>
            <a:ext cx="224833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9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4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084094" y="-2669"/>
            <a:ext cx="0" cy="1184226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597"/>
          </a:p>
        </p:txBody>
      </p:sp>
      <p:sp>
        <p:nvSpPr>
          <p:cNvPr id="37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099397" y="2930928"/>
            <a:ext cx="3819030" cy="35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 Condensed Light" charset="0"/>
            </a:endParaRPr>
          </a:p>
        </p:txBody>
      </p:sp>
      <p:sp>
        <p:nvSpPr>
          <p:cNvPr id="67" name="出自【趣你的PPT】(微信:qunideppt)：最优质的PPT资源库"/>
          <p:cNvSpPr>
            <a:spLocks/>
          </p:cNvSpPr>
          <p:nvPr/>
        </p:nvSpPr>
        <p:spPr bwMode="auto">
          <a:xfrm>
            <a:off x="4035964" y="4063558"/>
            <a:ext cx="1067236" cy="1067236"/>
          </a:xfrm>
          <a:custGeom>
            <a:avLst/>
            <a:gdLst>
              <a:gd name="T0" fmla="*/ 630 w 690"/>
              <a:gd name="T1" fmla="*/ 237 h 690"/>
              <a:gd name="T2" fmla="*/ 453 w 690"/>
              <a:gd name="T3" fmla="*/ 630 h 690"/>
              <a:gd name="T4" fmla="*/ 60 w 690"/>
              <a:gd name="T5" fmla="*/ 453 h 690"/>
              <a:gd name="T6" fmla="*/ 237 w 690"/>
              <a:gd name="T7" fmla="*/ 60 h 690"/>
              <a:gd name="T8" fmla="*/ 630 w 690"/>
              <a:gd name="T9" fmla="*/ 237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0" h="690">
                <a:moveTo>
                  <a:pt x="630" y="237"/>
                </a:moveTo>
                <a:cubicBezTo>
                  <a:pt x="690" y="394"/>
                  <a:pt x="611" y="570"/>
                  <a:pt x="453" y="630"/>
                </a:cubicBezTo>
                <a:cubicBezTo>
                  <a:pt x="296" y="690"/>
                  <a:pt x="120" y="611"/>
                  <a:pt x="60" y="453"/>
                </a:cubicBezTo>
                <a:cubicBezTo>
                  <a:pt x="0" y="296"/>
                  <a:pt x="79" y="120"/>
                  <a:pt x="237" y="60"/>
                </a:cubicBezTo>
                <a:cubicBezTo>
                  <a:pt x="394" y="0"/>
                  <a:pt x="570" y="79"/>
                  <a:pt x="630" y="237"/>
                </a:cubicBezTo>
                <a:close/>
              </a:path>
            </a:pathLst>
          </a:custGeom>
          <a:solidFill>
            <a:srgbClr val="FCC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 Condensed Light" charset="0"/>
            </a:endParaRPr>
          </a:p>
        </p:txBody>
      </p:sp>
      <p:grpSp>
        <p:nvGrpSpPr>
          <p:cNvPr id="3" name="Group 2出自【趣你的PPT】(微信:qunideppt)：最优质的PPT资源库出自【趣你的PPT】(微信:qunideppt)：最优质的PPT资源库"/>
          <p:cNvGrpSpPr/>
          <p:nvPr/>
        </p:nvGrpSpPr>
        <p:grpSpPr>
          <a:xfrm>
            <a:off x="4122285" y="2787060"/>
            <a:ext cx="3816414" cy="3662738"/>
            <a:chOff x="4122285" y="2787060"/>
            <a:chExt cx="3816414" cy="3662738"/>
          </a:xfrm>
        </p:grpSpPr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12836" y="4460502"/>
              <a:ext cx="111170" cy="232150"/>
            </a:xfrm>
            <a:prstGeom prst="rect">
              <a:avLst/>
            </a:prstGeom>
            <a:solidFill>
              <a:srgbClr val="E9AC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2516" y="3085913"/>
              <a:ext cx="1311811" cy="1467449"/>
            </a:xfrm>
            <a:custGeom>
              <a:avLst/>
              <a:gdLst>
                <a:gd name="T0" fmla="*/ 845 w 848"/>
                <a:gd name="T1" fmla="*/ 478 h 949"/>
                <a:gd name="T2" fmla="*/ 808 w 848"/>
                <a:gd name="T3" fmla="*/ 459 h 949"/>
                <a:gd name="T4" fmla="*/ 813 w 848"/>
                <a:gd name="T5" fmla="*/ 390 h 949"/>
                <a:gd name="T6" fmla="*/ 424 w 848"/>
                <a:gd name="T7" fmla="*/ 0 h 949"/>
                <a:gd name="T8" fmla="*/ 35 w 848"/>
                <a:gd name="T9" fmla="*/ 390 h 949"/>
                <a:gd name="T10" fmla="*/ 40 w 848"/>
                <a:gd name="T11" fmla="*/ 459 h 949"/>
                <a:gd name="T12" fmla="*/ 3 w 848"/>
                <a:gd name="T13" fmla="*/ 478 h 949"/>
                <a:gd name="T14" fmla="*/ 82 w 848"/>
                <a:gd name="T15" fmla="*/ 616 h 949"/>
                <a:gd name="T16" fmla="*/ 82 w 848"/>
                <a:gd name="T17" fmla="*/ 614 h 949"/>
                <a:gd name="T18" fmla="*/ 424 w 848"/>
                <a:gd name="T19" fmla="*/ 949 h 949"/>
                <a:gd name="T20" fmla="*/ 767 w 848"/>
                <a:gd name="T21" fmla="*/ 614 h 949"/>
                <a:gd name="T22" fmla="*/ 766 w 848"/>
                <a:gd name="T23" fmla="*/ 616 h 949"/>
                <a:gd name="T24" fmla="*/ 845 w 848"/>
                <a:gd name="T25" fmla="*/ 47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8" h="949">
                  <a:moveTo>
                    <a:pt x="845" y="478"/>
                  </a:moveTo>
                  <a:cubicBezTo>
                    <a:pt x="844" y="437"/>
                    <a:pt x="825" y="444"/>
                    <a:pt x="808" y="459"/>
                  </a:cubicBezTo>
                  <a:cubicBezTo>
                    <a:pt x="811" y="435"/>
                    <a:pt x="813" y="412"/>
                    <a:pt x="813" y="390"/>
                  </a:cubicBezTo>
                  <a:cubicBezTo>
                    <a:pt x="813" y="175"/>
                    <a:pt x="639" y="0"/>
                    <a:pt x="424" y="0"/>
                  </a:cubicBezTo>
                  <a:cubicBezTo>
                    <a:pt x="209" y="0"/>
                    <a:pt x="35" y="175"/>
                    <a:pt x="35" y="390"/>
                  </a:cubicBezTo>
                  <a:cubicBezTo>
                    <a:pt x="35" y="412"/>
                    <a:pt x="37" y="435"/>
                    <a:pt x="40" y="459"/>
                  </a:cubicBezTo>
                  <a:cubicBezTo>
                    <a:pt x="23" y="444"/>
                    <a:pt x="4" y="437"/>
                    <a:pt x="3" y="478"/>
                  </a:cubicBezTo>
                  <a:cubicBezTo>
                    <a:pt x="0" y="558"/>
                    <a:pt x="82" y="616"/>
                    <a:pt x="82" y="616"/>
                  </a:cubicBezTo>
                  <a:cubicBezTo>
                    <a:pt x="82" y="614"/>
                    <a:pt x="82" y="614"/>
                    <a:pt x="82" y="614"/>
                  </a:cubicBezTo>
                  <a:cubicBezTo>
                    <a:pt x="148" y="786"/>
                    <a:pt x="276" y="949"/>
                    <a:pt x="424" y="949"/>
                  </a:cubicBezTo>
                  <a:cubicBezTo>
                    <a:pt x="572" y="949"/>
                    <a:pt x="701" y="786"/>
                    <a:pt x="767" y="614"/>
                  </a:cubicBezTo>
                  <a:cubicBezTo>
                    <a:pt x="766" y="616"/>
                    <a:pt x="766" y="616"/>
                    <a:pt x="766" y="616"/>
                  </a:cubicBezTo>
                  <a:cubicBezTo>
                    <a:pt x="766" y="616"/>
                    <a:pt x="848" y="558"/>
                    <a:pt x="845" y="478"/>
                  </a:cubicBezTo>
                  <a:close/>
                </a:path>
              </a:pathLst>
            </a:custGeom>
            <a:solidFill>
              <a:srgbClr val="F9B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87225" y="4669764"/>
              <a:ext cx="580048" cy="881516"/>
            </a:xfrm>
            <a:custGeom>
              <a:avLst/>
              <a:gdLst>
                <a:gd name="T0" fmla="*/ 0 w 887"/>
                <a:gd name="T1" fmla="*/ 0 h 1348"/>
                <a:gd name="T2" fmla="*/ 887 w 887"/>
                <a:gd name="T3" fmla="*/ 0 h 1348"/>
                <a:gd name="T4" fmla="*/ 430 w 887"/>
                <a:gd name="T5" fmla="*/ 1348 h 1348"/>
                <a:gd name="T6" fmla="*/ 0 w 887"/>
                <a:gd name="T7" fmla="*/ 0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1348">
                  <a:moveTo>
                    <a:pt x="0" y="0"/>
                  </a:moveTo>
                  <a:lnTo>
                    <a:pt x="887" y="0"/>
                  </a:lnTo>
                  <a:lnTo>
                    <a:pt x="430" y="1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5971" y="4669764"/>
              <a:ext cx="182450" cy="145175"/>
            </a:xfrm>
            <a:custGeom>
              <a:avLst/>
              <a:gdLst>
                <a:gd name="T0" fmla="*/ 194 w 279"/>
                <a:gd name="T1" fmla="*/ 0 h 222"/>
                <a:gd name="T2" fmla="*/ 0 w 279"/>
                <a:gd name="T3" fmla="*/ 0 h 222"/>
                <a:gd name="T4" fmla="*/ 66 w 279"/>
                <a:gd name="T5" fmla="*/ 222 h 222"/>
                <a:gd name="T6" fmla="*/ 184 w 279"/>
                <a:gd name="T7" fmla="*/ 132 h 222"/>
                <a:gd name="T8" fmla="*/ 279 w 279"/>
                <a:gd name="T9" fmla="*/ 0 h 222"/>
                <a:gd name="T10" fmla="*/ 194 w 279"/>
                <a:gd name="T11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222">
                  <a:moveTo>
                    <a:pt x="194" y="0"/>
                  </a:moveTo>
                  <a:lnTo>
                    <a:pt x="0" y="0"/>
                  </a:lnTo>
                  <a:lnTo>
                    <a:pt x="66" y="222"/>
                  </a:lnTo>
                  <a:lnTo>
                    <a:pt x="184" y="132"/>
                  </a:lnTo>
                  <a:lnTo>
                    <a:pt x="279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8421" y="4669764"/>
              <a:ext cx="184412" cy="145175"/>
            </a:xfrm>
            <a:custGeom>
              <a:avLst/>
              <a:gdLst>
                <a:gd name="T0" fmla="*/ 85 w 282"/>
                <a:gd name="T1" fmla="*/ 0 h 222"/>
                <a:gd name="T2" fmla="*/ 282 w 282"/>
                <a:gd name="T3" fmla="*/ 0 h 222"/>
                <a:gd name="T4" fmla="*/ 213 w 282"/>
                <a:gd name="T5" fmla="*/ 222 h 222"/>
                <a:gd name="T6" fmla="*/ 95 w 282"/>
                <a:gd name="T7" fmla="*/ 132 h 222"/>
                <a:gd name="T8" fmla="*/ 0 w 282"/>
                <a:gd name="T9" fmla="*/ 0 h 222"/>
                <a:gd name="T10" fmla="*/ 85 w 282"/>
                <a:gd name="T11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2" h="222">
                  <a:moveTo>
                    <a:pt x="85" y="0"/>
                  </a:moveTo>
                  <a:lnTo>
                    <a:pt x="282" y="0"/>
                  </a:lnTo>
                  <a:lnTo>
                    <a:pt x="213" y="222"/>
                  </a:lnTo>
                  <a:lnTo>
                    <a:pt x="95" y="132"/>
                  </a:lnTo>
                  <a:lnTo>
                    <a:pt x="0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6296" y="4669764"/>
              <a:ext cx="124249" cy="602936"/>
            </a:xfrm>
            <a:custGeom>
              <a:avLst/>
              <a:gdLst>
                <a:gd name="T0" fmla="*/ 190 w 190"/>
                <a:gd name="T1" fmla="*/ 132 h 922"/>
                <a:gd name="T2" fmla="*/ 95 w 190"/>
                <a:gd name="T3" fmla="*/ 0 h 922"/>
                <a:gd name="T4" fmla="*/ 0 w 190"/>
                <a:gd name="T5" fmla="*/ 132 h 922"/>
                <a:gd name="T6" fmla="*/ 48 w 190"/>
                <a:gd name="T7" fmla="*/ 194 h 922"/>
                <a:gd name="T8" fmla="*/ 10 w 190"/>
                <a:gd name="T9" fmla="*/ 298 h 922"/>
                <a:gd name="T10" fmla="*/ 31 w 190"/>
                <a:gd name="T11" fmla="*/ 707 h 922"/>
                <a:gd name="T12" fmla="*/ 95 w 190"/>
                <a:gd name="T13" fmla="*/ 922 h 922"/>
                <a:gd name="T14" fmla="*/ 161 w 190"/>
                <a:gd name="T15" fmla="*/ 707 h 922"/>
                <a:gd name="T16" fmla="*/ 180 w 190"/>
                <a:gd name="T17" fmla="*/ 298 h 922"/>
                <a:gd name="T18" fmla="*/ 145 w 190"/>
                <a:gd name="T19" fmla="*/ 194 h 922"/>
                <a:gd name="T20" fmla="*/ 190 w 190"/>
                <a:gd name="T21" fmla="*/ 13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922">
                  <a:moveTo>
                    <a:pt x="190" y="132"/>
                  </a:moveTo>
                  <a:lnTo>
                    <a:pt x="95" y="0"/>
                  </a:lnTo>
                  <a:lnTo>
                    <a:pt x="0" y="132"/>
                  </a:lnTo>
                  <a:lnTo>
                    <a:pt x="48" y="194"/>
                  </a:lnTo>
                  <a:lnTo>
                    <a:pt x="10" y="298"/>
                  </a:lnTo>
                  <a:lnTo>
                    <a:pt x="31" y="707"/>
                  </a:lnTo>
                  <a:lnTo>
                    <a:pt x="95" y="922"/>
                  </a:lnTo>
                  <a:lnTo>
                    <a:pt x="161" y="707"/>
                  </a:lnTo>
                  <a:lnTo>
                    <a:pt x="180" y="298"/>
                  </a:lnTo>
                  <a:lnTo>
                    <a:pt x="145" y="194"/>
                  </a:lnTo>
                  <a:lnTo>
                    <a:pt x="190" y="132"/>
                  </a:lnTo>
                  <a:close/>
                </a:path>
              </a:pathLst>
            </a:custGeom>
            <a:solidFill>
              <a:srgbClr val="E63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81994" y="6356938"/>
              <a:ext cx="80435" cy="82397"/>
            </a:xfrm>
            <a:prstGeom prst="ellipse">
              <a:avLst/>
            </a:prstGeom>
            <a:solidFill>
              <a:srgbClr val="665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5536" y="6360208"/>
              <a:ext cx="35313" cy="23542"/>
            </a:xfrm>
            <a:custGeom>
              <a:avLst/>
              <a:gdLst>
                <a:gd name="T0" fmla="*/ 0 w 23"/>
                <a:gd name="T1" fmla="*/ 15 h 15"/>
                <a:gd name="T2" fmla="*/ 1 w 23"/>
                <a:gd name="T3" fmla="*/ 1 h 15"/>
                <a:gd name="T4" fmla="*/ 22 w 23"/>
                <a:gd name="T5" fmla="*/ 1 h 15"/>
                <a:gd name="T6" fmla="*/ 22 w 23"/>
                <a:gd name="T7" fmla="*/ 15 h 15"/>
                <a:gd name="T8" fmla="*/ 0 w 2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1" y="0"/>
                    <a:pt x="22" y="1"/>
                  </a:cubicBezTo>
                  <a:cubicBezTo>
                    <a:pt x="23" y="2"/>
                    <a:pt x="22" y="15"/>
                    <a:pt x="22" y="15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917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1531" y="6380480"/>
              <a:ext cx="102015" cy="69318"/>
            </a:xfrm>
            <a:custGeom>
              <a:avLst/>
              <a:gdLst>
                <a:gd name="T0" fmla="*/ 64 w 66"/>
                <a:gd name="T1" fmla="*/ 45 h 45"/>
                <a:gd name="T2" fmla="*/ 66 w 66"/>
                <a:gd name="T3" fmla="*/ 33 h 45"/>
                <a:gd name="T4" fmla="*/ 33 w 66"/>
                <a:gd name="T5" fmla="*/ 0 h 45"/>
                <a:gd name="T6" fmla="*/ 0 w 66"/>
                <a:gd name="T7" fmla="*/ 33 h 45"/>
                <a:gd name="T8" fmla="*/ 2 w 66"/>
                <a:gd name="T9" fmla="*/ 45 h 45"/>
                <a:gd name="T10" fmla="*/ 64 w 66"/>
                <a:gd name="T1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45">
                  <a:moveTo>
                    <a:pt x="64" y="45"/>
                  </a:moveTo>
                  <a:cubicBezTo>
                    <a:pt x="65" y="41"/>
                    <a:pt x="66" y="37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7"/>
                    <a:pt x="0" y="41"/>
                    <a:pt x="2" y="4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4C4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72451" y="6356938"/>
              <a:ext cx="80435" cy="82397"/>
            </a:xfrm>
            <a:prstGeom prst="ellipse">
              <a:avLst/>
            </a:prstGeom>
            <a:solidFill>
              <a:srgbClr val="665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95993" y="6360208"/>
              <a:ext cx="35313" cy="23542"/>
            </a:xfrm>
            <a:custGeom>
              <a:avLst/>
              <a:gdLst>
                <a:gd name="T0" fmla="*/ 0 w 23"/>
                <a:gd name="T1" fmla="*/ 15 h 15"/>
                <a:gd name="T2" fmla="*/ 1 w 23"/>
                <a:gd name="T3" fmla="*/ 1 h 15"/>
                <a:gd name="T4" fmla="*/ 22 w 23"/>
                <a:gd name="T5" fmla="*/ 1 h 15"/>
                <a:gd name="T6" fmla="*/ 22 w 23"/>
                <a:gd name="T7" fmla="*/ 15 h 15"/>
                <a:gd name="T8" fmla="*/ 0 w 2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1" y="0"/>
                    <a:pt x="22" y="1"/>
                  </a:cubicBezTo>
                  <a:cubicBezTo>
                    <a:pt x="23" y="2"/>
                    <a:pt x="22" y="15"/>
                    <a:pt x="22" y="15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917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60026" y="6380480"/>
              <a:ext cx="103977" cy="69318"/>
            </a:xfrm>
            <a:custGeom>
              <a:avLst/>
              <a:gdLst>
                <a:gd name="T0" fmla="*/ 65 w 67"/>
                <a:gd name="T1" fmla="*/ 45 h 45"/>
                <a:gd name="T2" fmla="*/ 67 w 67"/>
                <a:gd name="T3" fmla="*/ 33 h 45"/>
                <a:gd name="T4" fmla="*/ 34 w 67"/>
                <a:gd name="T5" fmla="*/ 0 h 45"/>
                <a:gd name="T6" fmla="*/ 0 w 67"/>
                <a:gd name="T7" fmla="*/ 33 h 45"/>
                <a:gd name="T8" fmla="*/ 2 w 67"/>
                <a:gd name="T9" fmla="*/ 45 h 45"/>
                <a:gd name="T10" fmla="*/ 65 w 67"/>
                <a:gd name="T1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45">
                  <a:moveTo>
                    <a:pt x="65" y="45"/>
                  </a:moveTo>
                  <a:cubicBezTo>
                    <a:pt x="66" y="41"/>
                    <a:pt x="67" y="37"/>
                    <a:pt x="67" y="33"/>
                  </a:cubicBezTo>
                  <a:cubicBezTo>
                    <a:pt x="67" y="15"/>
                    <a:pt x="52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7"/>
                    <a:pt x="1" y="41"/>
                    <a:pt x="2" y="45"/>
                  </a:cubicBezTo>
                  <a:lnTo>
                    <a:pt x="65" y="45"/>
                  </a:lnTo>
                  <a:close/>
                </a:path>
              </a:pathLst>
            </a:custGeom>
            <a:solidFill>
              <a:srgbClr val="4C4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7688" y="5565012"/>
              <a:ext cx="542773" cy="818737"/>
            </a:xfrm>
            <a:custGeom>
              <a:avLst/>
              <a:gdLst>
                <a:gd name="T0" fmla="*/ 175 w 351"/>
                <a:gd name="T1" fmla="*/ 0 h 529"/>
                <a:gd name="T2" fmla="*/ 0 w 351"/>
                <a:gd name="T3" fmla="*/ 17 h 529"/>
                <a:gd name="T4" fmla="*/ 0 w 351"/>
                <a:gd name="T5" fmla="*/ 529 h 529"/>
                <a:gd name="T6" fmla="*/ 31 w 351"/>
                <a:gd name="T7" fmla="*/ 529 h 529"/>
                <a:gd name="T8" fmla="*/ 175 w 351"/>
                <a:gd name="T9" fmla="*/ 206 h 529"/>
                <a:gd name="T10" fmla="*/ 319 w 351"/>
                <a:gd name="T11" fmla="*/ 529 h 529"/>
                <a:gd name="T12" fmla="*/ 351 w 351"/>
                <a:gd name="T13" fmla="*/ 529 h 529"/>
                <a:gd name="T14" fmla="*/ 351 w 351"/>
                <a:gd name="T15" fmla="*/ 15 h 529"/>
                <a:gd name="T16" fmla="*/ 175 w 351"/>
                <a:gd name="T17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529">
                  <a:moveTo>
                    <a:pt x="17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31" y="529"/>
                    <a:pt x="31" y="529"/>
                    <a:pt x="31" y="529"/>
                  </a:cubicBezTo>
                  <a:cubicBezTo>
                    <a:pt x="31" y="529"/>
                    <a:pt x="69" y="206"/>
                    <a:pt x="175" y="206"/>
                  </a:cubicBezTo>
                  <a:cubicBezTo>
                    <a:pt x="282" y="206"/>
                    <a:pt x="319" y="529"/>
                    <a:pt x="319" y="529"/>
                  </a:cubicBezTo>
                  <a:cubicBezTo>
                    <a:pt x="351" y="529"/>
                    <a:pt x="351" y="529"/>
                    <a:pt x="351" y="529"/>
                  </a:cubicBezTo>
                  <a:cubicBezTo>
                    <a:pt x="351" y="15"/>
                    <a:pt x="351" y="15"/>
                    <a:pt x="351" y="15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253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87826" y="3747703"/>
              <a:ext cx="181142" cy="1811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64604" y="3747703"/>
              <a:ext cx="181142" cy="1811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32948" y="3784978"/>
              <a:ext cx="100707" cy="100707"/>
            </a:xfrm>
            <a:prstGeom prst="ellipse">
              <a:avLst/>
            </a:pr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05148" y="3784978"/>
              <a:ext cx="100707" cy="100707"/>
            </a:xfrm>
            <a:prstGeom prst="ellipse">
              <a:avLst/>
            </a:pr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7714" y="4024322"/>
              <a:ext cx="201415" cy="137982"/>
            </a:xfrm>
            <a:custGeom>
              <a:avLst/>
              <a:gdLst>
                <a:gd name="T0" fmla="*/ 0 w 130"/>
                <a:gd name="T1" fmla="*/ 0 h 89"/>
                <a:gd name="T2" fmla="*/ 130 w 130"/>
                <a:gd name="T3" fmla="*/ 0 h 89"/>
                <a:gd name="T4" fmla="*/ 0 w 130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89">
                  <a:moveTo>
                    <a:pt x="0" y="0"/>
                  </a:moveTo>
                  <a:cubicBezTo>
                    <a:pt x="0" y="0"/>
                    <a:pt x="66" y="64"/>
                    <a:pt x="130" y="0"/>
                  </a:cubicBezTo>
                  <a:cubicBezTo>
                    <a:pt x="130" y="0"/>
                    <a:pt x="89" y="89"/>
                    <a:pt x="0" y="0"/>
                  </a:cubicBezTo>
                  <a:close/>
                </a:path>
              </a:pathLst>
            </a:custGeom>
            <a:solidFill>
              <a:srgbClr val="E19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78831" y="5591824"/>
              <a:ext cx="179181" cy="43160"/>
            </a:xfrm>
            <a:prstGeom prst="rect">
              <a:avLst/>
            </a:prstGeom>
            <a:solidFill>
              <a:srgbClr val="D2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08859" y="4247316"/>
              <a:ext cx="360977" cy="123595"/>
            </a:xfrm>
            <a:custGeom>
              <a:avLst/>
              <a:gdLst>
                <a:gd name="T0" fmla="*/ 0 w 233"/>
                <a:gd name="T1" fmla="*/ 0 h 80"/>
                <a:gd name="T2" fmla="*/ 233 w 233"/>
                <a:gd name="T3" fmla="*/ 0 h 80"/>
                <a:gd name="T4" fmla="*/ 107 w 233"/>
                <a:gd name="T5" fmla="*/ 80 h 80"/>
                <a:gd name="T6" fmla="*/ 0 w 233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80">
                  <a:moveTo>
                    <a:pt x="0" y="0"/>
                  </a:moveTo>
                  <a:cubicBezTo>
                    <a:pt x="233" y="0"/>
                    <a:pt x="233" y="0"/>
                    <a:pt x="233" y="0"/>
                  </a:cubicBezTo>
                  <a:cubicBezTo>
                    <a:pt x="233" y="0"/>
                    <a:pt x="212" y="80"/>
                    <a:pt x="107" y="80"/>
                  </a:cubicBezTo>
                  <a:cubicBezTo>
                    <a:pt x="1" y="8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01665" y="4298324"/>
              <a:ext cx="360323" cy="190298"/>
            </a:xfrm>
            <a:custGeom>
              <a:avLst/>
              <a:gdLst>
                <a:gd name="T0" fmla="*/ 0 w 233"/>
                <a:gd name="T1" fmla="*/ 0 h 123"/>
                <a:gd name="T2" fmla="*/ 233 w 233"/>
                <a:gd name="T3" fmla="*/ 0 h 123"/>
                <a:gd name="T4" fmla="*/ 0 w 233"/>
                <a:gd name="T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3" h="123">
                  <a:moveTo>
                    <a:pt x="0" y="0"/>
                  </a:moveTo>
                  <a:cubicBezTo>
                    <a:pt x="233" y="0"/>
                    <a:pt x="233" y="0"/>
                    <a:pt x="233" y="0"/>
                  </a:cubicBezTo>
                  <a:cubicBezTo>
                    <a:pt x="233" y="0"/>
                    <a:pt x="114" y="123"/>
                    <a:pt x="0" y="0"/>
                  </a:cubicBezTo>
                  <a:close/>
                </a:path>
              </a:pathLst>
            </a:custGeom>
            <a:solidFill>
              <a:srgbClr val="D99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03680" y="4316634"/>
              <a:ext cx="158908" cy="94822"/>
            </a:xfrm>
            <a:prstGeom prst="ellipse">
              <a:avLst/>
            </a:prstGeom>
            <a:solidFill>
              <a:srgbClr val="EE7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3821" y="3670538"/>
              <a:ext cx="286427" cy="39891"/>
            </a:xfrm>
            <a:custGeom>
              <a:avLst/>
              <a:gdLst>
                <a:gd name="T0" fmla="*/ 438 w 438"/>
                <a:gd name="T1" fmla="*/ 52 h 61"/>
                <a:gd name="T2" fmla="*/ 0 w 438"/>
                <a:gd name="T3" fmla="*/ 61 h 61"/>
                <a:gd name="T4" fmla="*/ 388 w 438"/>
                <a:gd name="T5" fmla="*/ 0 h 61"/>
                <a:gd name="T6" fmla="*/ 438 w 438"/>
                <a:gd name="T7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61">
                  <a:moveTo>
                    <a:pt x="438" y="52"/>
                  </a:moveTo>
                  <a:lnTo>
                    <a:pt x="0" y="61"/>
                  </a:lnTo>
                  <a:lnTo>
                    <a:pt x="388" y="0"/>
                  </a:lnTo>
                  <a:lnTo>
                    <a:pt x="438" y="52"/>
                  </a:lnTo>
                  <a:close/>
                </a:path>
              </a:pathLst>
            </a:custGeom>
            <a:solidFill>
              <a:srgbClr val="474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8556" y="3673154"/>
              <a:ext cx="284465" cy="34659"/>
            </a:xfrm>
            <a:custGeom>
              <a:avLst/>
              <a:gdLst>
                <a:gd name="T0" fmla="*/ 0 w 435"/>
                <a:gd name="T1" fmla="*/ 53 h 53"/>
                <a:gd name="T2" fmla="*/ 435 w 435"/>
                <a:gd name="T3" fmla="*/ 50 h 53"/>
                <a:gd name="T4" fmla="*/ 47 w 435"/>
                <a:gd name="T5" fmla="*/ 0 h 53"/>
                <a:gd name="T6" fmla="*/ 0 w 435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5" h="53">
                  <a:moveTo>
                    <a:pt x="0" y="53"/>
                  </a:moveTo>
                  <a:lnTo>
                    <a:pt x="435" y="50"/>
                  </a:lnTo>
                  <a:lnTo>
                    <a:pt x="47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74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4640" y="3788248"/>
              <a:ext cx="2616" cy="7193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3 h 5"/>
                <a:gd name="T4" fmla="*/ 0 w 2"/>
                <a:gd name="T5" fmla="*/ 5 h 5"/>
                <a:gd name="T6" fmla="*/ 2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1345" y="2787060"/>
              <a:ext cx="1477258" cy="1098625"/>
            </a:xfrm>
            <a:custGeom>
              <a:avLst/>
              <a:gdLst>
                <a:gd name="T0" fmla="*/ 877 w 955"/>
                <a:gd name="T1" fmla="*/ 280 h 710"/>
                <a:gd name="T2" fmla="*/ 877 w 955"/>
                <a:gd name="T3" fmla="*/ 256 h 710"/>
                <a:gd name="T4" fmla="*/ 815 w 955"/>
                <a:gd name="T5" fmla="*/ 203 h 710"/>
                <a:gd name="T6" fmla="*/ 304 w 955"/>
                <a:gd name="T7" fmla="*/ 138 h 710"/>
                <a:gd name="T8" fmla="*/ 304 w 955"/>
                <a:gd name="T9" fmla="*/ 105 h 710"/>
                <a:gd name="T10" fmla="*/ 112 w 955"/>
                <a:gd name="T11" fmla="*/ 650 h 710"/>
                <a:gd name="T12" fmla="*/ 188 w 955"/>
                <a:gd name="T13" fmla="*/ 432 h 710"/>
                <a:gd name="T14" fmla="*/ 811 w 955"/>
                <a:gd name="T15" fmla="*/ 512 h 710"/>
                <a:gd name="T16" fmla="*/ 834 w 955"/>
                <a:gd name="T17" fmla="*/ 508 h 710"/>
                <a:gd name="T18" fmla="*/ 834 w 955"/>
                <a:gd name="T19" fmla="*/ 508 h 710"/>
                <a:gd name="T20" fmla="*/ 885 w 955"/>
                <a:gd name="T21" fmla="*/ 583 h 710"/>
                <a:gd name="T22" fmla="*/ 865 w 955"/>
                <a:gd name="T23" fmla="*/ 710 h 710"/>
                <a:gd name="T24" fmla="*/ 917 w 955"/>
                <a:gd name="T25" fmla="*/ 595 h 710"/>
                <a:gd name="T26" fmla="*/ 877 w 955"/>
                <a:gd name="T27" fmla="*/ 28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710">
                  <a:moveTo>
                    <a:pt x="877" y="280"/>
                  </a:moveTo>
                  <a:cubicBezTo>
                    <a:pt x="877" y="280"/>
                    <a:pt x="909" y="303"/>
                    <a:pt x="877" y="256"/>
                  </a:cubicBezTo>
                  <a:cubicBezTo>
                    <a:pt x="868" y="244"/>
                    <a:pt x="846" y="224"/>
                    <a:pt x="815" y="203"/>
                  </a:cubicBezTo>
                  <a:cubicBezTo>
                    <a:pt x="610" y="0"/>
                    <a:pt x="304" y="138"/>
                    <a:pt x="304" y="138"/>
                  </a:cubicBezTo>
                  <a:cubicBezTo>
                    <a:pt x="304" y="105"/>
                    <a:pt x="304" y="105"/>
                    <a:pt x="304" y="105"/>
                  </a:cubicBezTo>
                  <a:cubicBezTo>
                    <a:pt x="304" y="105"/>
                    <a:pt x="0" y="204"/>
                    <a:pt x="112" y="650"/>
                  </a:cubicBezTo>
                  <a:cubicBezTo>
                    <a:pt x="112" y="650"/>
                    <a:pt x="169" y="432"/>
                    <a:pt x="188" y="432"/>
                  </a:cubicBezTo>
                  <a:cubicBezTo>
                    <a:pt x="188" y="432"/>
                    <a:pt x="337" y="585"/>
                    <a:pt x="811" y="512"/>
                  </a:cubicBezTo>
                  <a:cubicBezTo>
                    <a:pt x="819" y="510"/>
                    <a:pt x="826" y="509"/>
                    <a:pt x="834" y="508"/>
                  </a:cubicBezTo>
                  <a:cubicBezTo>
                    <a:pt x="834" y="508"/>
                    <a:pt x="834" y="508"/>
                    <a:pt x="834" y="508"/>
                  </a:cubicBezTo>
                  <a:cubicBezTo>
                    <a:pt x="863" y="542"/>
                    <a:pt x="885" y="583"/>
                    <a:pt x="885" y="583"/>
                  </a:cubicBezTo>
                  <a:cubicBezTo>
                    <a:pt x="865" y="710"/>
                    <a:pt x="865" y="710"/>
                    <a:pt x="865" y="710"/>
                  </a:cubicBezTo>
                  <a:cubicBezTo>
                    <a:pt x="865" y="710"/>
                    <a:pt x="880" y="652"/>
                    <a:pt x="917" y="595"/>
                  </a:cubicBezTo>
                  <a:cubicBezTo>
                    <a:pt x="955" y="538"/>
                    <a:pt x="877" y="280"/>
                    <a:pt x="877" y="280"/>
                  </a:cubicBezTo>
                  <a:close/>
                </a:path>
              </a:pathLst>
            </a:custGeom>
            <a:solidFill>
              <a:srgbClr val="474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43504" y="5020931"/>
              <a:ext cx="366862" cy="149753"/>
            </a:xfrm>
            <a:custGeom>
              <a:avLst/>
              <a:gdLst>
                <a:gd name="T0" fmla="*/ 0 w 237"/>
                <a:gd name="T1" fmla="*/ 6 h 97"/>
                <a:gd name="T2" fmla="*/ 104 w 237"/>
                <a:gd name="T3" fmla="*/ 32 h 97"/>
                <a:gd name="T4" fmla="*/ 224 w 237"/>
                <a:gd name="T5" fmla="*/ 88 h 97"/>
                <a:gd name="T6" fmla="*/ 0 w 237"/>
                <a:gd name="T7" fmla="*/ 93 h 97"/>
                <a:gd name="T8" fmla="*/ 0 w 237"/>
                <a:gd name="T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97">
                  <a:moveTo>
                    <a:pt x="0" y="6"/>
                  </a:moveTo>
                  <a:cubicBezTo>
                    <a:pt x="0" y="6"/>
                    <a:pt x="65" y="0"/>
                    <a:pt x="104" y="32"/>
                  </a:cubicBezTo>
                  <a:cubicBezTo>
                    <a:pt x="142" y="64"/>
                    <a:pt x="237" y="50"/>
                    <a:pt x="224" y="88"/>
                  </a:cubicBezTo>
                  <a:cubicBezTo>
                    <a:pt x="220" y="97"/>
                    <a:pt x="0" y="93"/>
                    <a:pt x="0" y="9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9B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44132" y="5020931"/>
              <a:ext cx="364900" cy="149753"/>
            </a:xfrm>
            <a:custGeom>
              <a:avLst/>
              <a:gdLst>
                <a:gd name="T0" fmla="*/ 236 w 236"/>
                <a:gd name="T1" fmla="*/ 6 h 97"/>
                <a:gd name="T2" fmla="*/ 133 w 236"/>
                <a:gd name="T3" fmla="*/ 32 h 97"/>
                <a:gd name="T4" fmla="*/ 13 w 236"/>
                <a:gd name="T5" fmla="*/ 88 h 97"/>
                <a:gd name="T6" fmla="*/ 236 w 236"/>
                <a:gd name="T7" fmla="*/ 93 h 97"/>
                <a:gd name="T8" fmla="*/ 236 w 236"/>
                <a:gd name="T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97">
                  <a:moveTo>
                    <a:pt x="236" y="6"/>
                  </a:moveTo>
                  <a:cubicBezTo>
                    <a:pt x="236" y="6"/>
                    <a:pt x="172" y="0"/>
                    <a:pt x="133" y="32"/>
                  </a:cubicBezTo>
                  <a:cubicBezTo>
                    <a:pt x="94" y="64"/>
                    <a:pt x="0" y="50"/>
                    <a:pt x="13" y="88"/>
                  </a:cubicBezTo>
                  <a:cubicBezTo>
                    <a:pt x="16" y="97"/>
                    <a:pt x="236" y="93"/>
                    <a:pt x="236" y="93"/>
                  </a:cubicBezTo>
                  <a:lnTo>
                    <a:pt x="236" y="6"/>
                  </a:lnTo>
                  <a:close/>
                </a:path>
              </a:pathLst>
            </a:custGeom>
            <a:solidFill>
              <a:srgbClr val="F9B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0068" y="4669764"/>
              <a:ext cx="2165861" cy="1007073"/>
            </a:xfrm>
            <a:custGeom>
              <a:avLst/>
              <a:gdLst>
                <a:gd name="T0" fmla="*/ 1153 w 1400"/>
                <a:gd name="T1" fmla="*/ 222 h 651"/>
                <a:gd name="T2" fmla="*/ 969 w 1400"/>
                <a:gd name="T3" fmla="*/ 37 h 651"/>
                <a:gd name="T4" fmla="*/ 937 w 1400"/>
                <a:gd name="T5" fmla="*/ 0 h 651"/>
                <a:gd name="T6" fmla="*/ 816 w 1400"/>
                <a:gd name="T7" fmla="*/ 0 h 651"/>
                <a:gd name="T8" fmla="*/ 697 w 1400"/>
                <a:gd name="T9" fmla="*/ 390 h 651"/>
                <a:gd name="T10" fmla="*/ 579 w 1400"/>
                <a:gd name="T11" fmla="*/ 0 h 651"/>
                <a:gd name="T12" fmla="*/ 457 w 1400"/>
                <a:gd name="T13" fmla="*/ 0 h 651"/>
                <a:gd name="T14" fmla="*/ 426 w 1400"/>
                <a:gd name="T15" fmla="*/ 37 h 651"/>
                <a:gd name="T16" fmla="*/ 247 w 1400"/>
                <a:gd name="T17" fmla="*/ 222 h 651"/>
                <a:gd name="T18" fmla="*/ 0 w 1400"/>
                <a:gd name="T19" fmla="*/ 222 h 651"/>
                <a:gd name="T20" fmla="*/ 0 w 1400"/>
                <a:gd name="T21" fmla="*/ 325 h 651"/>
                <a:gd name="T22" fmla="*/ 247 w 1400"/>
                <a:gd name="T23" fmla="*/ 325 h 651"/>
                <a:gd name="T24" fmla="*/ 472 w 1400"/>
                <a:gd name="T25" fmla="*/ 169 h 651"/>
                <a:gd name="T26" fmla="*/ 509 w 1400"/>
                <a:gd name="T27" fmla="*/ 497 h 651"/>
                <a:gd name="T28" fmla="*/ 509 w 1400"/>
                <a:gd name="T29" fmla="*/ 497 h 651"/>
                <a:gd name="T30" fmla="*/ 522 w 1400"/>
                <a:gd name="T31" fmla="*/ 651 h 651"/>
                <a:gd name="T32" fmla="*/ 697 w 1400"/>
                <a:gd name="T33" fmla="*/ 606 h 651"/>
                <a:gd name="T34" fmla="*/ 872 w 1400"/>
                <a:gd name="T35" fmla="*/ 651 h 651"/>
                <a:gd name="T36" fmla="*/ 885 w 1400"/>
                <a:gd name="T37" fmla="*/ 497 h 651"/>
                <a:gd name="T38" fmla="*/ 923 w 1400"/>
                <a:gd name="T39" fmla="*/ 165 h 651"/>
                <a:gd name="T40" fmla="*/ 1153 w 1400"/>
                <a:gd name="T41" fmla="*/ 325 h 651"/>
                <a:gd name="T42" fmla="*/ 1400 w 1400"/>
                <a:gd name="T43" fmla="*/ 325 h 651"/>
                <a:gd name="T44" fmla="*/ 1400 w 1400"/>
                <a:gd name="T45" fmla="*/ 222 h 651"/>
                <a:gd name="T46" fmla="*/ 1153 w 1400"/>
                <a:gd name="T47" fmla="*/ 222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0" h="651">
                  <a:moveTo>
                    <a:pt x="1153" y="222"/>
                  </a:moveTo>
                  <a:cubicBezTo>
                    <a:pt x="969" y="37"/>
                    <a:pt x="969" y="37"/>
                    <a:pt x="969" y="37"/>
                  </a:cubicBezTo>
                  <a:cubicBezTo>
                    <a:pt x="965" y="15"/>
                    <a:pt x="952" y="0"/>
                    <a:pt x="937" y="0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697" y="390"/>
                    <a:pt x="697" y="390"/>
                    <a:pt x="697" y="39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42" y="0"/>
                    <a:pt x="430" y="15"/>
                    <a:pt x="426" y="37"/>
                  </a:cubicBezTo>
                  <a:cubicBezTo>
                    <a:pt x="247" y="222"/>
                    <a:pt x="247" y="222"/>
                    <a:pt x="247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247" y="325"/>
                    <a:pt x="247" y="325"/>
                    <a:pt x="247" y="325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509" y="497"/>
                    <a:pt x="509" y="497"/>
                    <a:pt x="509" y="497"/>
                  </a:cubicBezTo>
                  <a:cubicBezTo>
                    <a:pt x="509" y="497"/>
                    <a:pt x="509" y="497"/>
                    <a:pt x="509" y="497"/>
                  </a:cubicBezTo>
                  <a:cubicBezTo>
                    <a:pt x="522" y="651"/>
                    <a:pt x="522" y="651"/>
                    <a:pt x="522" y="651"/>
                  </a:cubicBezTo>
                  <a:cubicBezTo>
                    <a:pt x="697" y="606"/>
                    <a:pt x="697" y="606"/>
                    <a:pt x="697" y="606"/>
                  </a:cubicBezTo>
                  <a:cubicBezTo>
                    <a:pt x="872" y="651"/>
                    <a:pt x="872" y="651"/>
                    <a:pt x="872" y="651"/>
                  </a:cubicBezTo>
                  <a:cubicBezTo>
                    <a:pt x="885" y="497"/>
                    <a:pt x="885" y="497"/>
                    <a:pt x="885" y="497"/>
                  </a:cubicBezTo>
                  <a:cubicBezTo>
                    <a:pt x="923" y="165"/>
                    <a:pt x="923" y="165"/>
                    <a:pt x="923" y="165"/>
                  </a:cubicBezTo>
                  <a:cubicBezTo>
                    <a:pt x="1153" y="325"/>
                    <a:pt x="1153" y="325"/>
                    <a:pt x="1153" y="325"/>
                  </a:cubicBezTo>
                  <a:cubicBezTo>
                    <a:pt x="1400" y="325"/>
                    <a:pt x="1400" y="325"/>
                    <a:pt x="1400" y="325"/>
                  </a:cubicBezTo>
                  <a:cubicBezTo>
                    <a:pt x="1400" y="222"/>
                    <a:pt x="1400" y="222"/>
                    <a:pt x="1400" y="222"/>
                  </a:cubicBezTo>
                  <a:lnTo>
                    <a:pt x="1153" y="222"/>
                  </a:lnTo>
                  <a:close/>
                </a:path>
              </a:pathLst>
            </a:custGeom>
            <a:solidFill>
              <a:srgbClr val="2F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2285" y="4149879"/>
              <a:ext cx="894595" cy="893941"/>
            </a:xfrm>
            <a:custGeom>
              <a:avLst/>
              <a:gdLst>
                <a:gd name="T0" fmla="*/ 528 w 578"/>
                <a:gd name="T1" fmla="*/ 198 h 578"/>
                <a:gd name="T2" fmla="*/ 380 w 578"/>
                <a:gd name="T3" fmla="*/ 528 h 578"/>
                <a:gd name="T4" fmla="*/ 50 w 578"/>
                <a:gd name="T5" fmla="*/ 380 h 578"/>
                <a:gd name="T6" fmla="*/ 198 w 578"/>
                <a:gd name="T7" fmla="*/ 50 h 578"/>
                <a:gd name="T8" fmla="*/ 528 w 578"/>
                <a:gd name="T9" fmla="*/ 19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578">
                  <a:moveTo>
                    <a:pt x="528" y="198"/>
                  </a:moveTo>
                  <a:cubicBezTo>
                    <a:pt x="578" y="330"/>
                    <a:pt x="512" y="478"/>
                    <a:pt x="380" y="528"/>
                  </a:cubicBezTo>
                  <a:cubicBezTo>
                    <a:pt x="248" y="578"/>
                    <a:pt x="100" y="512"/>
                    <a:pt x="50" y="380"/>
                  </a:cubicBezTo>
                  <a:cubicBezTo>
                    <a:pt x="0" y="248"/>
                    <a:pt x="66" y="100"/>
                    <a:pt x="198" y="50"/>
                  </a:cubicBezTo>
                  <a:cubicBezTo>
                    <a:pt x="330" y="0"/>
                    <a:pt x="478" y="66"/>
                    <a:pt x="528" y="198"/>
                  </a:cubicBezTo>
                  <a:close/>
                </a:path>
              </a:pathLst>
            </a:custGeom>
            <a:solidFill>
              <a:srgbClr val="E288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0405" y="4177998"/>
              <a:ext cx="837048" cy="838356"/>
            </a:xfrm>
            <a:custGeom>
              <a:avLst/>
              <a:gdLst>
                <a:gd name="T0" fmla="*/ 495 w 541"/>
                <a:gd name="T1" fmla="*/ 186 h 542"/>
                <a:gd name="T2" fmla="*/ 356 w 541"/>
                <a:gd name="T3" fmla="*/ 495 h 542"/>
                <a:gd name="T4" fmla="*/ 47 w 541"/>
                <a:gd name="T5" fmla="*/ 356 h 542"/>
                <a:gd name="T6" fmla="*/ 186 w 541"/>
                <a:gd name="T7" fmla="*/ 47 h 542"/>
                <a:gd name="T8" fmla="*/ 495 w 541"/>
                <a:gd name="T9" fmla="*/ 186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542">
                  <a:moveTo>
                    <a:pt x="495" y="186"/>
                  </a:moveTo>
                  <a:cubicBezTo>
                    <a:pt x="541" y="310"/>
                    <a:pt x="479" y="448"/>
                    <a:pt x="356" y="495"/>
                  </a:cubicBezTo>
                  <a:cubicBezTo>
                    <a:pt x="232" y="542"/>
                    <a:pt x="94" y="479"/>
                    <a:pt x="47" y="356"/>
                  </a:cubicBezTo>
                  <a:cubicBezTo>
                    <a:pt x="0" y="232"/>
                    <a:pt x="62" y="94"/>
                    <a:pt x="186" y="47"/>
                  </a:cubicBezTo>
                  <a:cubicBezTo>
                    <a:pt x="310" y="0"/>
                    <a:pt x="448" y="63"/>
                    <a:pt x="495" y="1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25715" y="4263011"/>
              <a:ext cx="54277" cy="53623"/>
            </a:xfrm>
            <a:custGeom>
              <a:avLst/>
              <a:gdLst>
                <a:gd name="T0" fmla="*/ 32 w 35"/>
                <a:gd name="T1" fmla="*/ 12 h 35"/>
                <a:gd name="T2" fmla="*/ 23 w 35"/>
                <a:gd name="T3" fmla="*/ 32 h 35"/>
                <a:gd name="T4" fmla="*/ 3 w 35"/>
                <a:gd name="T5" fmla="*/ 23 h 35"/>
                <a:gd name="T6" fmla="*/ 12 w 35"/>
                <a:gd name="T7" fmla="*/ 3 h 35"/>
                <a:gd name="T8" fmla="*/ 32 w 35"/>
                <a:gd name="T9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32" y="12"/>
                  </a:moveTo>
                  <a:cubicBezTo>
                    <a:pt x="35" y="20"/>
                    <a:pt x="31" y="29"/>
                    <a:pt x="23" y="32"/>
                  </a:cubicBezTo>
                  <a:cubicBezTo>
                    <a:pt x="15" y="35"/>
                    <a:pt x="6" y="31"/>
                    <a:pt x="3" y="23"/>
                  </a:cubicBezTo>
                  <a:cubicBezTo>
                    <a:pt x="0" y="15"/>
                    <a:pt x="4" y="6"/>
                    <a:pt x="12" y="3"/>
                  </a:cubicBezTo>
                  <a:cubicBezTo>
                    <a:pt x="20" y="0"/>
                    <a:pt x="29" y="4"/>
                    <a:pt x="32" y="12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6832" y="4273474"/>
              <a:ext cx="32043" cy="32697"/>
            </a:xfrm>
            <a:custGeom>
              <a:avLst/>
              <a:gdLst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8"/>
                    <a:pt x="14" y="19"/>
                  </a:cubicBezTo>
                  <a:cubicBezTo>
                    <a:pt x="9" y="21"/>
                    <a:pt x="3" y="19"/>
                    <a:pt x="2" y="14"/>
                  </a:cubicBezTo>
                  <a:cubicBezTo>
                    <a:pt x="0" y="9"/>
                    <a:pt x="2" y="3"/>
                    <a:pt x="7" y="2"/>
                  </a:cubicBezTo>
                  <a:cubicBezTo>
                    <a:pt x="12" y="0"/>
                    <a:pt x="18" y="2"/>
                    <a:pt x="19" y="7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420" y="4445461"/>
              <a:ext cx="34005" cy="34005"/>
            </a:xfrm>
            <a:custGeom>
              <a:avLst/>
              <a:gdLst>
                <a:gd name="T0" fmla="*/ 15 w 22"/>
                <a:gd name="T1" fmla="*/ 2 h 22"/>
                <a:gd name="T2" fmla="*/ 20 w 22"/>
                <a:gd name="T3" fmla="*/ 15 h 22"/>
                <a:gd name="T4" fmla="*/ 7 w 22"/>
                <a:gd name="T5" fmla="*/ 20 h 22"/>
                <a:gd name="T6" fmla="*/ 3 w 22"/>
                <a:gd name="T7" fmla="*/ 7 h 22"/>
                <a:gd name="T8" fmla="*/ 15 w 22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5" y="2"/>
                  </a:moveTo>
                  <a:cubicBezTo>
                    <a:pt x="20" y="4"/>
                    <a:pt x="22" y="10"/>
                    <a:pt x="20" y="15"/>
                  </a:cubicBezTo>
                  <a:cubicBezTo>
                    <a:pt x="18" y="20"/>
                    <a:pt x="12" y="22"/>
                    <a:pt x="7" y="20"/>
                  </a:cubicBezTo>
                  <a:cubicBezTo>
                    <a:pt x="2" y="17"/>
                    <a:pt x="0" y="12"/>
                    <a:pt x="3" y="7"/>
                  </a:cubicBezTo>
                  <a:cubicBezTo>
                    <a:pt x="5" y="2"/>
                    <a:pt x="10" y="0"/>
                    <a:pt x="15" y="2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6534" y="4697229"/>
              <a:ext cx="32043" cy="32697"/>
            </a:xfrm>
            <a:custGeom>
              <a:avLst/>
              <a:gdLst>
                <a:gd name="T0" fmla="*/ 7 w 21"/>
                <a:gd name="T1" fmla="*/ 1 h 21"/>
                <a:gd name="T2" fmla="*/ 19 w 21"/>
                <a:gd name="T3" fmla="*/ 7 h 21"/>
                <a:gd name="T4" fmla="*/ 14 w 21"/>
                <a:gd name="T5" fmla="*/ 19 h 21"/>
                <a:gd name="T6" fmla="*/ 1 w 21"/>
                <a:gd name="T7" fmla="*/ 14 h 21"/>
                <a:gd name="T8" fmla="*/ 7 w 21"/>
                <a:gd name="T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7" y="1"/>
                  </a:moveTo>
                  <a:cubicBezTo>
                    <a:pt x="12" y="0"/>
                    <a:pt x="17" y="2"/>
                    <a:pt x="19" y="7"/>
                  </a:cubicBez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3" y="19"/>
                    <a:pt x="1" y="14"/>
                  </a:cubicBezTo>
                  <a:cubicBezTo>
                    <a:pt x="0" y="9"/>
                    <a:pt x="2" y="3"/>
                    <a:pt x="7" y="1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7867" y="4879680"/>
              <a:ext cx="34005" cy="34659"/>
            </a:xfrm>
            <a:custGeom>
              <a:avLst/>
              <a:gdLst>
                <a:gd name="T0" fmla="*/ 2 w 22"/>
                <a:gd name="T1" fmla="*/ 7 h 22"/>
                <a:gd name="T2" fmla="*/ 15 w 22"/>
                <a:gd name="T3" fmla="*/ 2 h 22"/>
                <a:gd name="T4" fmla="*/ 20 w 22"/>
                <a:gd name="T5" fmla="*/ 15 h 22"/>
                <a:gd name="T6" fmla="*/ 7 w 22"/>
                <a:gd name="T7" fmla="*/ 19 h 22"/>
                <a:gd name="T8" fmla="*/ 2 w 22"/>
                <a:gd name="T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" y="7"/>
                  </a:moveTo>
                  <a:cubicBezTo>
                    <a:pt x="4" y="2"/>
                    <a:pt x="10" y="0"/>
                    <a:pt x="15" y="2"/>
                  </a:cubicBezTo>
                  <a:cubicBezTo>
                    <a:pt x="20" y="4"/>
                    <a:pt x="22" y="10"/>
                    <a:pt x="20" y="15"/>
                  </a:cubicBezTo>
                  <a:cubicBezTo>
                    <a:pt x="17" y="19"/>
                    <a:pt x="12" y="22"/>
                    <a:pt x="7" y="19"/>
                  </a:cubicBezTo>
                  <a:cubicBezTo>
                    <a:pt x="2" y="17"/>
                    <a:pt x="0" y="12"/>
                    <a:pt x="2" y="7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8328" y="4887527"/>
              <a:ext cx="34005" cy="32697"/>
            </a:xfrm>
            <a:custGeom>
              <a:avLst/>
              <a:gdLst>
                <a:gd name="T0" fmla="*/ 2 w 22"/>
                <a:gd name="T1" fmla="*/ 14 h 21"/>
                <a:gd name="T2" fmla="*/ 8 w 22"/>
                <a:gd name="T3" fmla="*/ 2 h 21"/>
                <a:gd name="T4" fmla="*/ 20 w 22"/>
                <a:gd name="T5" fmla="*/ 7 h 21"/>
                <a:gd name="T6" fmla="*/ 15 w 22"/>
                <a:gd name="T7" fmla="*/ 19 h 21"/>
                <a:gd name="T8" fmla="*/ 2 w 22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2" y="14"/>
                  </a:moveTo>
                  <a:cubicBezTo>
                    <a:pt x="0" y="9"/>
                    <a:pt x="3" y="3"/>
                    <a:pt x="8" y="2"/>
                  </a:cubicBezTo>
                  <a:cubicBezTo>
                    <a:pt x="13" y="0"/>
                    <a:pt x="18" y="2"/>
                    <a:pt x="20" y="7"/>
                  </a:cubicBezTo>
                  <a:cubicBezTo>
                    <a:pt x="22" y="12"/>
                    <a:pt x="20" y="18"/>
                    <a:pt x="15" y="19"/>
                  </a:cubicBezTo>
                  <a:cubicBezTo>
                    <a:pt x="10" y="21"/>
                    <a:pt x="4" y="19"/>
                    <a:pt x="2" y="14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2740" y="4714232"/>
              <a:ext cx="32697" cy="34005"/>
            </a:xfrm>
            <a:custGeom>
              <a:avLst/>
              <a:gdLst>
                <a:gd name="T0" fmla="*/ 7 w 21"/>
                <a:gd name="T1" fmla="*/ 20 h 22"/>
                <a:gd name="T2" fmla="*/ 2 w 21"/>
                <a:gd name="T3" fmla="*/ 7 h 22"/>
                <a:gd name="T4" fmla="*/ 14 w 21"/>
                <a:gd name="T5" fmla="*/ 2 h 22"/>
                <a:gd name="T6" fmla="*/ 19 w 21"/>
                <a:gd name="T7" fmla="*/ 15 h 22"/>
                <a:gd name="T8" fmla="*/ 7 w 21"/>
                <a:gd name="T9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7" y="20"/>
                  </a:moveTo>
                  <a:cubicBezTo>
                    <a:pt x="2" y="18"/>
                    <a:pt x="0" y="12"/>
                    <a:pt x="2" y="7"/>
                  </a:cubicBezTo>
                  <a:cubicBezTo>
                    <a:pt x="4" y="2"/>
                    <a:pt x="10" y="0"/>
                    <a:pt x="14" y="2"/>
                  </a:cubicBezTo>
                  <a:cubicBezTo>
                    <a:pt x="19" y="4"/>
                    <a:pt x="21" y="10"/>
                    <a:pt x="19" y="15"/>
                  </a:cubicBezTo>
                  <a:cubicBezTo>
                    <a:pt x="17" y="20"/>
                    <a:pt x="11" y="22"/>
                    <a:pt x="7" y="20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0587" y="4463772"/>
              <a:ext cx="32043" cy="32697"/>
            </a:xfrm>
            <a:custGeom>
              <a:avLst/>
              <a:gdLst>
                <a:gd name="T0" fmla="*/ 14 w 21"/>
                <a:gd name="T1" fmla="*/ 20 h 21"/>
                <a:gd name="T2" fmla="*/ 1 w 21"/>
                <a:gd name="T3" fmla="*/ 14 h 21"/>
                <a:gd name="T4" fmla="*/ 7 w 21"/>
                <a:gd name="T5" fmla="*/ 2 h 21"/>
                <a:gd name="T6" fmla="*/ 19 w 21"/>
                <a:gd name="T7" fmla="*/ 7 h 21"/>
                <a:gd name="T8" fmla="*/ 14 w 21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4" y="20"/>
                  </a:moveTo>
                  <a:cubicBezTo>
                    <a:pt x="9" y="21"/>
                    <a:pt x="3" y="19"/>
                    <a:pt x="1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ubicBezTo>
                    <a:pt x="21" y="12"/>
                    <a:pt x="19" y="18"/>
                    <a:pt x="14" y="20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7292" y="4280013"/>
              <a:ext cx="34005" cy="34005"/>
            </a:xfrm>
            <a:custGeom>
              <a:avLst/>
              <a:gdLst>
                <a:gd name="T0" fmla="*/ 20 w 22"/>
                <a:gd name="T1" fmla="*/ 15 h 22"/>
                <a:gd name="T2" fmla="*/ 7 w 22"/>
                <a:gd name="T3" fmla="*/ 20 h 22"/>
                <a:gd name="T4" fmla="*/ 2 w 22"/>
                <a:gd name="T5" fmla="*/ 7 h 22"/>
                <a:gd name="T6" fmla="*/ 15 w 22"/>
                <a:gd name="T7" fmla="*/ 3 h 22"/>
                <a:gd name="T8" fmla="*/ 20 w 22"/>
                <a:gd name="T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0" y="15"/>
                  </a:moveTo>
                  <a:cubicBezTo>
                    <a:pt x="18" y="20"/>
                    <a:pt x="12" y="22"/>
                    <a:pt x="7" y="20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4" y="3"/>
                    <a:pt x="10" y="0"/>
                    <a:pt x="15" y="3"/>
                  </a:cubicBezTo>
                  <a:cubicBezTo>
                    <a:pt x="20" y="5"/>
                    <a:pt x="22" y="10"/>
                    <a:pt x="20" y="15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5417" y="4686766"/>
              <a:ext cx="52315" cy="52315"/>
            </a:xfrm>
            <a:custGeom>
              <a:avLst/>
              <a:gdLst>
                <a:gd name="T0" fmla="*/ 12 w 34"/>
                <a:gd name="T1" fmla="*/ 3 h 34"/>
                <a:gd name="T2" fmla="*/ 31 w 34"/>
                <a:gd name="T3" fmla="*/ 12 h 34"/>
                <a:gd name="T4" fmla="*/ 23 w 34"/>
                <a:gd name="T5" fmla="*/ 31 h 34"/>
                <a:gd name="T6" fmla="*/ 3 w 34"/>
                <a:gd name="T7" fmla="*/ 23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20" y="0"/>
                    <a:pt x="29" y="4"/>
                    <a:pt x="31" y="12"/>
                  </a:cubicBezTo>
                  <a:cubicBezTo>
                    <a:pt x="34" y="20"/>
                    <a:pt x="31" y="28"/>
                    <a:pt x="23" y="31"/>
                  </a:cubicBezTo>
                  <a:cubicBezTo>
                    <a:pt x="15" y="34"/>
                    <a:pt x="6" y="30"/>
                    <a:pt x="3" y="23"/>
                  </a:cubicBezTo>
                  <a:cubicBezTo>
                    <a:pt x="0" y="15"/>
                    <a:pt x="4" y="6"/>
                    <a:pt x="12" y="3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9173" y="4877064"/>
              <a:ext cx="52969" cy="54277"/>
            </a:xfrm>
            <a:custGeom>
              <a:avLst/>
              <a:gdLst>
                <a:gd name="T0" fmla="*/ 3 w 34"/>
                <a:gd name="T1" fmla="*/ 23 h 35"/>
                <a:gd name="T2" fmla="*/ 12 w 34"/>
                <a:gd name="T3" fmla="*/ 3 h 35"/>
                <a:gd name="T4" fmla="*/ 31 w 34"/>
                <a:gd name="T5" fmla="*/ 12 h 35"/>
                <a:gd name="T6" fmla="*/ 23 w 34"/>
                <a:gd name="T7" fmla="*/ 32 h 35"/>
                <a:gd name="T8" fmla="*/ 3 w 34"/>
                <a:gd name="T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3" y="23"/>
                  </a:moveTo>
                  <a:cubicBezTo>
                    <a:pt x="0" y="15"/>
                    <a:pt x="4" y="6"/>
                    <a:pt x="12" y="3"/>
                  </a:cubicBezTo>
                  <a:cubicBezTo>
                    <a:pt x="20" y="0"/>
                    <a:pt x="28" y="4"/>
                    <a:pt x="31" y="12"/>
                  </a:cubicBezTo>
                  <a:cubicBezTo>
                    <a:pt x="34" y="20"/>
                    <a:pt x="30" y="29"/>
                    <a:pt x="23" y="32"/>
                  </a:cubicBezTo>
                  <a:cubicBezTo>
                    <a:pt x="15" y="35"/>
                    <a:pt x="6" y="31"/>
                    <a:pt x="3" y="23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9470" y="4454616"/>
              <a:ext cx="52969" cy="52315"/>
            </a:xfrm>
            <a:custGeom>
              <a:avLst/>
              <a:gdLst>
                <a:gd name="T0" fmla="*/ 23 w 34"/>
                <a:gd name="T1" fmla="*/ 31 h 34"/>
                <a:gd name="T2" fmla="*/ 3 w 34"/>
                <a:gd name="T3" fmla="*/ 22 h 34"/>
                <a:gd name="T4" fmla="*/ 12 w 34"/>
                <a:gd name="T5" fmla="*/ 3 h 34"/>
                <a:gd name="T6" fmla="*/ 31 w 34"/>
                <a:gd name="T7" fmla="*/ 11 h 34"/>
                <a:gd name="T8" fmla="*/ 23 w 34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3" y="31"/>
                  </a:moveTo>
                  <a:cubicBezTo>
                    <a:pt x="15" y="34"/>
                    <a:pt x="6" y="30"/>
                    <a:pt x="3" y="22"/>
                  </a:cubicBezTo>
                  <a:cubicBezTo>
                    <a:pt x="0" y="14"/>
                    <a:pt x="4" y="5"/>
                    <a:pt x="12" y="3"/>
                  </a:cubicBezTo>
                  <a:cubicBezTo>
                    <a:pt x="20" y="0"/>
                    <a:pt x="29" y="3"/>
                    <a:pt x="31" y="11"/>
                  </a:cubicBezTo>
                  <a:cubicBezTo>
                    <a:pt x="34" y="19"/>
                    <a:pt x="31" y="28"/>
                    <a:pt x="23" y="31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56450" y="4343446"/>
              <a:ext cx="320432" cy="281196"/>
            </a:xfrm>
            <a:custGeom>
              <a:avLst/>
              <a:gdLst>
                <a:gd name="T0" fmla="*/ 181 w 207"/>
                <a:gd name="T1" fmla="*/ 101 h 182"/>
                <a:gd name="T2" fmla="*/ 80 w 207"/>
                <a:gd name="T3" fmla="*/ 139 h 182"/>
                <a:gd name="T4" fmla="*/ 31 w 207"/>
                <a:gd name="T5" fmla="*/ 11 h 182"/>
                <a:gd name="T6" fmla="*/ 12 w 207"/>
                <a:gd name="T7" fmla="*/ 3 h 182"/>
                <a:gd name="T8" fmla="*/ 3 w 207"/>
                <a:gd name="T9" fmla="*/ 22 h 182"/>
                <a:gd name="T10" fmla="*/ 51 w 207"/>
                <a:gd name="T11" fmla="*/ 150 h 182"/>
                <a:gd name="T12" fmla="*/ 57 w 207"/>
                <a:gd name="T13" fmla="*/ 164 h 182"/>
                <a:gd name="T14" fmla="*/ 92 w 207"/>
                <a:gd name="T15" fmla="*/ 173 h 182"/>
                <a:gd name="T16" fmla="*/ 194 w 207"/>
                <a:gd name="T17" fmla="*/ 134 h 182"/>
                <a:gd name="T18" fmla="*/ 204 w 207"/>
                <a:gd name="T19" fmla="*/ 111 h 182"/>
                <a:gd name="T20" fmla="*/ 181 w 207"/>
                <a:gd name="T21" fmla="*/ 10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182">
                  <a:moveTo>
                    <a:pt x="181" y="101"/>
                  </a:moveTo>
                  <a:cubicBezTo>
                    <a:pt x="80" y="139"/>
                    <a:pt x="80" y="139"/>
                    <a:pt x="80" y="13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4"/>
                    <a:pt x="19" y="0"/>
                    <a:pt x="12" y="3"/>
                  </a:cubicBezTo>
                  <a:cubicBezTo>
                    <a:pt x="4" y="6"/>
                    <a:pt x="0" y="14"/>
                    <a:pt x="3" y="22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4"/>
                    <a:pt x="67" y="182"/>
                    <a:pt x="92" y="173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203" y="131"/>
                    <a:pt x="207" y="120"/>
                    <a:pt x="204" y="111"/>
                  </a:cubicBezTo>
                  <a:cubicBezTo>
                    <a:pt x="200" y="102"/>
                    <a:pt x="190" y="97"/>
                    <a:pt x="181" y="101"/>
                  </a:cubicBezTo>
                  <a:close/>
                </a:path>
              </a:pathLst>
            </a:custGeom>
            <a:solidFill>
              <a:srgbClr val="375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57183" y="3968736"/>
              <a:ext cx="881516" cy="1120205"/>
            </a:xfrm>
            <a:custGeom>
              <a:avLst/>
              <a:gdLst>
                <a:gd name="T0" fmla="*/ 513 w 570"/>
                <a:gd name="T1" fmla="*/ 662 h 724"/>
                <a:gd name="T2" fmla="*/ 546 w 570"/>
                <a:gd name="T3" fmla="*/ 594 h 724"/>
                <a:gd name="T4" fmla="*/ 509 w 570"/>
                <a:gd name="T5" fmla="*/ 330 h 724"/>
                <a:gd name="T6" fmla="*/ 406 w 570"/>
                <a:gd name="T7" fmla="*/ 226 h 724"/>
                <a:gd name="T8" fmla="*/ 461 w 570"/>
                <a:gd name="T9" fmla="*/ 102 h 724"/>
                <a:gd name="T10" fmla="*/ 488 w 570"/>
                <a:gd name="T11" fmla="*/ 80 h 724"/>
                <a:gd name="T12" fmla="*/ 458 w 570"/>
                <a:gd name="T13" fmla="*/ 12 h 724"/>
                <a:gd name="T14" fmla="*/ 375 w 570"/>
                <a:gd name="T15" fmla="*/ 27 h 724"/>
                <a:gd name="T16" fmla="*/ 346 w 570"/>
                <a:gd name="T17" fmla="*/ 22 h 724"/>
                <a:gd name="T18" fmla="*/ 316 w 570"/>
                <a:gd name="T19" fmla="*/ 32 h 724"/>
                <a:gd name="T20" fmla="*/ 298 w 570"/>
                <a:gd name="T21" fmla="*/ 28 h 724"/>
                <a:gd name="T22" fmla="*/ 208 w 570"/>
                <a:gd name="T23" fmla="*/ 53 h 724"/>
                <a:gd name="T24" fmla="*/ 245 w 570"/>
                <a:gd name="T25" fmla="*/ 89 h 724"/>
                <a:gd name="T26" fmla="*/ 296 w 570"/>
                <a:gd name="T27" fmla="*/ 205 h 724"/>
                <a:gd name="T28" fmla="*/ 87 w 570"/>
                <a:gd name="T29" fmla="*/ 303 h 724"/>
                <a:gd name="T30" fmla="*/ 17 w 570"/>
                <a:gd name="T31" fmla="*/ 448 h 724"/>
                <a:gd name="T32" fmla="*/ 8 w 570"/>
                <a:gd name="T33" fmla="*/ 542 h 724"/>
                <a:gd name="T34" fmla="*/ 97 w 570"/>
                <a:gd name="T35" fmla="*/ 642 h 724"/>
                <a:gd name="T36" fmla="*/ 428 w 570"/>
                <a:gd name="T37" fmla="*/ 704 h 724"/>
                <a:gd name="T38" fmla="*/ 493 w 570"/>
                <a:gd name="T39" fmla="*/ 680 h 724"/>
                <a:gd name="T40" fmla="*/ 513 w 570"/>
                <a:gd name="T41" fmla="*/ 662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0" h="724">
                  <a:moveTo>
                    <a:pt x="513" y="662"/>
                  </a:moveTo>
                  <a:cubicBezTo>
                    <a:pt x="529" y="643"/>
                    <a:pt x="539" y="618"/>
                    <a:pt x="546" y="594"/>
                  </a:cubicBezTo>
                  <a:cubicBezTo>
                    <a:pt x="570" y="506"/>
                    <a:pt x="556" y="408"/>
                    <a:pt x="509" y="330"/>
                  </a:cubicBezTo>
                  <a:cubicBezTo>
                    <a:pt x="486" y="294"/>
                    <a:pt x="441" y="244"/>
                    <a:pt x="406" y="226"/>
                  </a:cubicBezTo>
                  <a:cubicBezTo>
                    <a:pt x="368" y="206"/>
                    <a:pt x="427" y="129"/>
                    <a:pt x="461" y="102"/>
                  </a:cubicBezTo>
                  <a:cubicBezTo>
                    <a:pt x="470" y="95"/>
                    <a:pt x="481" y="89"/>
                    <a:pt x="488" y="80"/>
                  </a:cubicBezTo>
                  <a:cubicBezTo>
                    <a:pt x="506" y="57"/>
                    <a:pt x="486" y="21"/>
                    <a:pt x="458" y="12"/>
                  </a:cubicBezTo>
                  <a:cubicBezTo>
                    <a:pt x="431" y="4"/>
                    <a:pt x="401" y="14"/>
                    <a:pt x="375" y="27"/>
                  </a:cubicBezTo>
                  <a:cubicBezTo>
                    <a:pt x="386" y="32"/>
                    <a:pt x="335" y="17"/>
                    <a:pt x="346" y="22"/>
                  </a:cubicBezTo>
                  <a:cubicBezTo>
                    <a:pt x="328" y="53"/>
                    <a:pt x="340" y="58"/>
                    <a:pt x="316" y="32"/>
                  </a:cubicBezTo>
                  <a:cubicBezTo>
                    <a:pt x="309" y="24"/>
                    <a:pt x="305" y="35"/>
                    <a:pt x="298" y="28"/>
                  </a:cubicBezTo>
                  <a:cubicBezTo>
                    <a:pt x="272" y="0"/>
                    <a:pt x="216" y="16"/>
                    <a:pt x="208" y="53"/>
                  </a:cubicBezTo>
                  <a:cubicBezTo>
                    <a:pt x="229" y="66"/>
                    <a:pt x="229" y="73"/>
                    <a:pt x="245" y="89"/>
                  </a:cubicBezTo>
                  <a:cubicBezTo>
                    <a:pt x="285" y="127"/>
                    <a:pt x="296" y="205"/>
                    <a:pt x="296" y="205"/>
                  </a:cubicBezTo>
                  <a:cubicBezTo>
                    <a:pt x="296" y="205"/>
                    <a:pt x="172" y="226"/>
                    <a:pt x="87" y="303"/>
                  </a:cubicBezTo>
                  <a:cubicBezTo>
                    <a:pt x="51" y="335"/>
                    <a:pt x="32" y="402"/>
                    <a:pt x="17" y="448"/>
                  </a:cubicBezTo>
                  <a:cubicBezTo>
                    <a:pt x="7" y="478"/>
                    <a:pt x="0" y="511"/>
                    <a:pt x="8" y="542"/>
                  </a:cubicBezTo>
                  <a:cubicBezTo>
                    <a:pt x="19" y="586"/>
                    <a:pt x="57" y="619"/>
                    <a:pt x="97" y="642"/>
                  </a:cubicBezTo>
                  <a:cubicBezTo>
                    <a:pt x="195" y="702"/>
                    <a:pt x="315" y="724"/>
                    <a:pt x="428" y="704"/>
                  </a:cubicBezTo>
                  <a:cubicBezTo>
                    <a:pt x="451" y="700"/>
                    <a:pt x="474" y="694"/>
                    <a:pt x="493" y="680"/>
                  </a:cubicBezTo>
                  <a:cubicBezTo>
                    <a:pt x="501" y="675"/>
                    <a:pt x="507" y="669"/>
                    <a:pt x="513" y="662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86117" y="4463772"/>
              <a:ext cx="277272" cy="444028"/>
            </a:xfrm>
            <a:custGeom>
              <a:avLst/>
              <a:gdLst>
                <a:gd name="T0" fmla="*/ 136 w 179"/>
                <a:gd name="T1" fmla="*/ 134 h 287"/>
                <a:gd name="T2" fmla="*/ 94 w 179"/>
                <a:gd name="T3" fmla="*/ 110 h 287"/>
                <a:gd name="T4" fmla="*/ 51 w 179"/>
                <a:gd name="T5" fmla="*/ 76 h 287"/>
                <a:gd name="T6" fmla="*/ 82 w 179"/>
                <a:gd name="T7" fmla="*/ 57 h 287"/>
                <a:gd name="T8" fmla="*/ 143 w 179"/>
                <a:gd name="T9" fmla="*/ 80 h 287"/>
                <a:gd name="T10" fmla="*/ 173 w 179"/>
                <a:gd name="T11" fmla="*/ 59 h 287"/>
                <a:gd name="T12" fmla="*/ 122 w 179"/>
                <a:gd name="T13" fmla="*/ 25 h 287"/>
                <a:gd name="T14" fmla="*/ 125 w 179"/>
                <a:gd name="T15" fmla="*/ 6 h 287"/>
                <a:gd name="T16" fmla="*/ 88 w 179"/>
                <a:gd name="T17" fmla="*/ 0 h 287"/>
                <a:gd name="T18" fmla="*/ 85 w 179"/>
                <a:gd name="T19" fmla="*/ 20 h 287"/>
                <a:gd name="T20" fmla="*/ 80 w 179"/>
                <a:gd name="T21" fmla="*/ 20 h 287"/>
                <a:gd name="T22" fmla="*/ 13 w 179"/>
                <a:gd name="T23" fmla="*/ 71 h 287"/>
                <a:gd name="T24" fmla="*/ 13 w 179"/>
                <a:gd name="T25" fmla="*/ 72 h 287"/>
                <a:gd name="T26" fmla="*/ 78 w 179"/>
                <a:gd name="T27" fmla="*/ 144 h 287"/>
                <a:gd name="T28" fmla="*/ 113 w 179"/>
                <a:gd name="T29" fmla="*/ 163 h 287"/>
                <a:gd name="T30" fmla="*/ 128 w 179"/>
                <a:gd name="T31" fmla="*/ 207 h 287"/>
                <a:gd name="T32" fmla="*/ 102 w 179"/>
                <a:gd name="T33" fmla="*/ 227 h 287"/>
                <a:gd name="T34" fmla="*/ 23 w 179"/>
                <a:gd name="T35" fmla="*/ 206 h 287"/>
                <a:gd name="T36" fmla="*/ 0 w 179"/>
                <a:gd name="T37" fmla="*/ 235 h 287"/>
                <a:gd name="T38" fmla="*/ 47 w 179"/>
                <a:gd name="T39" fmla="*/ 263 h 287"/>
                <a:gd name="T40" fmla="*/ 44 w 179"/>
                <a:gd name="T41" fmla="*/ 282 h 287"/>
                <a:gd name="T42" fmla="*/ 82 w 179"/>
                <a:gd name="T43" fmla="*/ 287 h 287"/>
                <a:gd name="T44" fmla="*/ 84 w 179"/>
                <a:gd name="T45" fmla="*/ 267 h 287"/>
                <a:gd name="T46" fmla="*/ 110 w 179"/>
                <a:gd name="T47" fmla="*/ 264 h 287"/>
                <a:gd name="T48" fmla="*/ 161 w 179"/>
                <a:gd name="T49" fmla="*/ 225 h 287"/>
                <a:gd name="T50" fmla="*/ 136 w 179"/>
                <a:gd name="T51" fmla="*/ 13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9" h="287">
                  <a:moveTo>
                    <a:pt x="136" y="134"/>
                  </a:moveTo>
                  <a:cubicBezTo>
                    <a:pt x="124" y="124"/>
                    <a:pt x="109" y="117"/>
                    <a:pt x="94" y="110"/>
                  </a:cubicBezTo>
                  <a:cubicBezTo>
                    <a:pt x="68" y="97"/>
                    <a:pt x="50" y="88"/>
                    <a:pt x="51" y="76"/>
                  </a:cubicBezTo>
                  <a:cubicBezTo>
                    <a:pt x="52" y="70"/>
                    <a:pt x="54" y="59"/>
                    <a:pt x="82" y="57"/>
                  </a:cubicBezTo>
                  <a:cubicBezTo>
                    <a:pt x="103" y="56"/>
                    <a:pt x="131" y="64"/>
                    <a:pt x="143" y="80"/>
                  </a:cubicBezTo>
                  <a:cubicBezTo>
                    <a:pt x="173" y="59"/>
                    <a:pt x="173" y="59"/>
                    <a:pt x="173" y="59"/>
                  </a:cubicBezTo>
                  <a:cubicBezTo>
                    <a:pt x="162" y="42"/>
                    <a:pt x="142" y="31"/>
                    <a:pt x="122" y="25"/>
                  </a:cubicBezTo>
                  <a:cubicBezTo>
                    <a:pt x="123" y="19"/>
                    <a:pt x="124" y="12"/>
                    <a:pt x="125" y="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7"/>
                    <a:pt x="86" y="13"/>
                    <a:pt x="85" y="20"/>
                  </a:cubicBezTo>
                  <a:cubicBezTo>
                    <a:pt x="83" y="20"/>
                    <a:pt x="81" y="20"/>
                    <a:pt x="80" y="20"/>
                  </a:cubicBezTo>
                  <a:cubicBezTo>
                    <a:pt x="28" y="23"/>
                    <a:pt x="16" y="53"/>
                    <a:pt x="13" y="71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0" y="111"/>
                    <a:pt x="48" y="129"/>
                    <a:pt x="78" y="144"/>
                  </a:cubicBezTo>
                  <a:cubicBezTo>
                    <a:pt x="91" y="150"/>
                    <a:pt x="104" y="156"/>
                    <a:pt x="113" y="163"/>
                  </a:cubicBezTo>
                  <a:cubicBezTo>
                    <a:pt x="141" y="184"/>
                    <a:pt x="132" y="200"/>
                    <a:pt x="128" y="207"/>
                  </a:cubicBezTo>
                  <a:cubicBezTo>
                    <a:pt x="123" y="217"/>
                    <a:pt x="113" y="225"/>
                    <a:pt x="102" y="227"/>
                  </a:cubicBezTo>
                  <a:cubicBezTo>
                    <a:pt x="61" y="236"/>
                    <a:pt x="49" y="227"/>
                    <a:pt x="23" y="206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15" y="247"/>
                    <a:pt x="29" y="258"/>
                    <a:pt x="47" y="263"/>
                  </a:cubicBezTo>
                  <a:cubicBezTo>
                    <a:pt x="46" y="269"/>
                    <a:pt x="45" y="276"/>
                    <a:pt x="44" y="282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82" y="280"/>
                    <a:pt x="83" y="274"/>
                    <a:pt x="84" y="267"/>
                  </a:cubicBezTo>
                  <a:cubicBezTo>
                    <a:pt x="92" y="267"/>
                    <a:pt x="100" y="266"/>
                    <a:pt x="110" y="264"/>
                  </a:cubicBezTo>
                  <a:cubicBezTo>
                    <a:pt x="132" y="259"/>
                    <a:pt x="150" y="245"/>
                    <a:pt x="161" y="225"/>
                  </a:cubicBezTo>
                  <a:cubicBezTo>
                    <a:pt x="179" y="193"/>
                    <a:pt x="170" y="160"/>
                    <a:pt x="136" y="134"/>
                  </a:cubicBezTo>
                  <a:close/>
                </a:path>
              </a:pathLst>
            </a:custGeom>
            <a:solidFill>
              <a:srgbClr val="FCC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8567" y="4002741"/>
              <a:ext cx="23542" cy="165448"/>
            </a:xfrm>
            <a:custGeom>
              <a:avLst/>
              <a:gdLst>
                <a:gd name="T0" fmla="*/ 36 w 36"/>
                <a:gd name="T1" fmla="*/ 0 h 253"/>
                <a:gd name="T2" fmla="*/ 12 w 36"/>
                <a:gd name="T3" fmla="*/ 253 h 253"/>
                <a:gd name="T4" fmla="*/ 0 w 36"/>
                <a:gd name="T5" fmla="*/ 62 h 253"/>
                <a:gd name="T6" fmla="*/ 36 w 36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53">
                  <a:moveTo>
                    <a:pt x="36" y="0"/>
                  </a:moveTo>
                  <a:lnTo>
                    <a:pt x="12" y="253"/>
                  </a:lnTo>
                  <a:lnTo>
                    <a:pt x="0" y="6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544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7669" y="4018436"/>
              <a:ext cx="68010" cy="92860"/>
            </a:xfrm>
            <a:custGeom>
              <a:avLst/>
              <a:gdLst>
                <a:gd name="T0" fmla="*/ 44 w 44"/>
                <a:gd name="T1" fmla="*/ 0 h 60"/>
                <a:gd name="T2" fmla="*/ 9 w 44"/>
                <a:gd name="T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60">
                  <a:moveTo>
                    <a:pt x="44" y="0"/>
                  </a:moveTo>
                  <a:cubicBezTo>
                    <a:pt x="44" y="0"/>
                    <a:pt x="0" y="40"/>
                    <a:pt x="9" y="60"/>
                  </a:cubicBezTo>
                </a:path>
              </a:pathLst>
            </a:custGeom>
            <a:solidFill>
              <a:srgbClr val="544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37231" y="4010589"/>
              <a:ext cx="103323" cy="134712"/>
            </a:xfrm>
            <a:custGeom>
              <a:avLst/>
              <a:gdLst>
                <a:gd name="T0" fmla="*/ 0 w 67"/>
                <a:gd name="T1" fmla="*/ 0 h 87"/>
                <a:gd name="T2" fmla="*/ 66 w 67"/>
                <a:gd name="T3" fmla="*/ 35 h 87"/>
                <a:gd name="T4" fmla="*/ 32 w 67"/>
                <a:gd name="T5" fmla="*/ 87 h 87"/>
                <a:gd name="T6" fmla="*/ 0 w 67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87">
                  <a:moveTo>
                    <a:pt x="0" y="0"/>
                  </a:moveTo>
                  <a:cubicBezTo>
                    <a:pt x="0" y="0"/>
                    <a:pt x="67" y="3"/>
                    <a:pt x="66" y="35"/>
                  </a:cubicBezTo>
                  <a:cubicBezTo>
                    <a:pt x="65" y="66"/>
                    <a:pt x="32" y="87"/>
                    <a:pt x="32" y="87"/>
                  </a:cubicBezTo>
                  <a:cubicBezTo>
                    <a:pt x="32" y="87"/>
                    <a:pt x="51" y="8"/>
                    <a:pt x="0" y="0"/>
                  </a:cubicBezTo>
                  <a:close/>
                </a:path>
              </a:pathLst>
            </a:custGeom>
            <a:solidFill>
              <a:srgbClr val="544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92109" y="4002741"/>
              <a:ext cx="30735" cy="46430"/>
            </a:xfrm>
            <a:custGeom>
              <a:avLst/>
              <a:gdLst>
                <a:gd name="T0" fmla="*/ 0 w 47"/>
                <a:gd name="T1" fmla="*/ 0 h 71"/>
                <a:gd name="T2" fmla="*/ 47 w 47"/>
                <a:gd name="T3" fmla="*/ 71 h 71"/>
                <a:gd name="T4" fmla="*/ 0 w 47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1">
                  <a:moveTo>
                    <a:pt x="0" y="0"/>
                  </a:moveTo>
                  <a:lnTo>
                    <a:pt x="47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52819" y="3979853"/>
              <a:ext cx="64740" cy="71280"/>
            </a:xfrm>
            <a:custGeom>
              <a:avLst/>
              <a:gdLst>
                <a:gd name="T0" fmla="*/ 42 w 42"/>
                <a:gd name="T1" fmla="*/ 21 h 46"/>
                <a:gd name="T2" fmla="*/ 0 w 42"/>
                <a:gd name="T3" fmla="*/ 45 h 46"/>
                <a:gd name="T4" fmla="*/ 42 w 42"/>
                <a:gd name="T5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6">
                  <a:moveTo>
                    <a:pt x="42" y="21"/>
                  </a:moveTo>
                  <a:cubicBezTo>
                    <a:pt x="42" y="21"/>
                    <a:pt x="0" y="43"/>
                    <a:pt x="0" y="45"/>
                  </a:cubicBezTo>
                  <a:cubicBezTo>
                    <a:pt x="0" y="46"/>
                    <a:pt x="10" y="0"/>
                    <a:pt x="42" y="21"/>
                  </a:cubicBezTo>
                  <a:close/>
                </a:path>
              </a:pathLst>
            </a:custGeom>
            <a:solidFill>
              <a:srgbClr val="544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7372" y="4166881"/>
              <a:ext cx="408061" cy="194875"/>
            </a:xfrm>
            <a:custGeom>
              <a:avLst/>
              <a:gdLst>
                <a:gd name="T0" fmla="*/ 257 w 264"/>
                <a:gd name="T1" fmla="*/ 76 h 126"/>
                <a:gd name="T2" fmla="*/ 226 w 264"/>
                <a:gd name="T3" fmla="*/ 67 h 126"/>
                <a:gd name="T4" fmla="*/ 171 w 264"/>
                <a:gd name="T5" fmla="*/ 61 h 126"/>
                <a:gd name="T6" fmla="*/ 141 w 264"/>
                <a:gd name="T7" fmla="*/ 56 h 126"/>
                <a:gd name="T8" fmla="*/ 13 w 264"/>
                <a:gd name="T9" fmla="*/ 1 h 126"/>
                <a:gd name="T10" fmla="*/ 13 w 264"/>
                <a:gd name="T11" fmla="*/ 21 h 126"/>
                <a:gd name="T12" fmla="*/ 109 w 264"/>
                <a:gd name="T13" fmla="*/ 54 h 126"/>
                <a:gd name="T14" fmla="*/ 10 w 264"/>
                <a:gd name="T15" fmla="*/ 103 h 126"/>
                <a:gd name="T16" fmla="*/ 24 w 264"/>
                <a:gd name="T17" fmla="*/ 117 h 126"/>
                <a:gd name="T18" fmla="*/ 117 w 264"/>
                <a:gd name="T19" fmla="*/ 74 h 126"/>
                <a:gd name="T20" fmla="*/ 122 w 264"/>
                <a:gd name="T21" fmla="*/ 83 h 126"/>
                <a:gd name="T22" fmla="*/ 135 w 264"/>
                <a:gd name="T23" fmla="*/ 86 h 126"/>
                <a:gd name="T24" fmla="*/ 234 w 264"/>
                <a:gd name="T25" fmla="*/ 98 h 126"/>
                <a:gd name="T26" fmla="*/ 257 w 264"/>
                <a:gd name="T27" fmla="*/ 7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4" h="126">
                  <a:moveTo>
                    <a:pt x="257" y="76"/>
                  </a:moveTo>
                  <a:cubicBezTo>
                    <a:pt x="251" y="68"/>
                    <a:pt x="237" y="67"/>
                    <a:pt x="226" y="67"/>
                  </a:cubicBezTo>
                  <a:cubicBezTo>
                    <a:pt x="208" y="68"/>
                    <a:pt x="189" y="66"/>
                    <a:pt x="171" y="61"/>
                  </a:cubicBezTo>
                  <a:cubicBezTo>
                    <a:pt x="161" y="59"/>
                    <a:pt x="151" y="57"/>
                    <a:pt x="141" y="56"/>
                  </a:cubicBezTo>
                  <a:cubicBezTo>
                    <a:pt x="108" y="21"/>
                    <a:pt x="62" y="1"/>
                    <a:pt x="13" y="1"/>
                  </a:cubicBezTo>
                  <a:cubicBezTo>
                    <a:pt x="0" y="0"/>
                    <a:pt x="0" y="20"/>
                    <a:pt x="13" y="21"/>
                  </a:cubicBezTo>
                  <a:cubicBezTo>
                    <a:pt x="49" y="21"/>
                    <a:pt x="82" y="33"/>
                    <a:pt x="109" y="54"/>
                  </a:cubicBezTo>
                  <a:cubicBezTo>
                    <a:pt x="71" y="57"/>
                    <a:pt x="36" y="74"/>
                    <a:pt x="10" y="103"/>
                  </a:cubicBezTo>
                  <a:cubicBezTo>
                    <a:pt x="1" y="112"/>
                    <a:pt x="15" y="126"/>
                    <a:pt x="24" y="117"/>
                  </a:cubicBezTo>
                  <a:cubicBezTo>
                    <a:pt x="48" y="90"/>
                    <a:pt x="81" y="75"/>
                    <a:pt x="117" y="74"/>
                  </a:cubicBezTo>
                  <a:cubicBezTo>
                    <a:pt x="117" y="77"/>
                    <a:pt x="119" y="80"/>
                    <a:pt x="122" y="83"/>
                  </a:cubicBezTo>
                  <a:cubicBezTo>
                    <a:pt x="126" y="86"/>
                    <a:pt x="130" y="86"/>
                    <a:pt x="135" y="86"/>
                  </a:cubicBezTo>
                  <a:cubicBezTo>
                    <a:pt x="167" y="97"/>
                    <a:pt x="202" y="101"/>
                    <a:pt x="234" y="98"/>
                  </a:cubicBezTo>
                  <a:cubicBezTo>
                    <a:pt x="248" y="96"/>
                    <a:pt x="264" y="87"/>
                    <a:pt x="257" y="76"/>
                  </a:cubicBezTo>
                  <a:close/>
                </a:path>
              </a:pathLst>
            </a:custGeom>
            <a:solidFill>
              <a:srgbClr val="544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8421" y="4669764"/>
              <a:ext cx="261577" cy="602936"/>
            </a:xfrm>
            <a:custGeom>
              <a:avLst/>
              <a:gdLst>
                <a:gd name="T0" fmla="*/ 282 w 400"/>
                <a:gd name="T1" fmla="*/ 0 h 922"/>
                <a:gd name="T2" fmla="*/ 400 w 400"/>
                <a:gd name="T3" fmla="*/ 92 h 922"/>
                <a:gd name="T4" fmla="*/ 282 w 400"/>
                <a:gd name="T5" fmla="*/ 229 h 922"/>
                <a:gd name="T6" fmla="*/ 400 w 400"/>
                <a:gd name="T7" fmla="*/ 404 h 922"/>
                <a:gd name="T8" fmla="*/ 0 w 400"/>
                <a:gd name="T9" fmla="*/ 922 h 922"/>
                <a:gd name="T10" fmla="*/ 282 w 400"/>
                <a:gd name="T11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922">
                  <a:moveTo>
                    <a:pt x="282" y="0"/>
                  </a:moveTo>
                  <a:lnTo>
                    <a:pt x="400" y="92"/>
                  </a:lnTo>
                  <a:lnTo>
                    <a:pt x="282" y="229"/>
                  </a:lnTo>
                  <a:lnTo>
                    <a:pt x="400" y="404"/>
                  </a:lnTo>
                  <a:lnTo>
                    <a:pt x="0" y="922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293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6843" y="4669764"/>
              <a:ext cx="261577" cy="602936"/>
            </a:xfrm>
            <a:custGeom>
              <a:avLst/>
              <a:gdLst>
                <a:gd name="T0" fmla="*/ 121 w 400"/>
                <a:gd name="T1" fmla="*/ 0 h 922"/>
                <a:gd name="T2" fmla="*/ 0 w 400"/>
                <a:gd name="T3" fmla="*/ 92 h 922"/>
                <a:gd name="T4" fmla="*/ 121 w 400"/>
                <a:gd name="T5" fmla="*/ 229 h 922"/>
                <a:gd name="T6" fmla="*/ 0 w 400"/>
                <a:gd name="T7" fmla="*/ 404 h 922"/>
                <a:gd name="T8" fmla="*/ 400 w 400"/>
                <a:gd name="T9" fmla="*/ 922 h 922"/>
                <a:gd name="T10" fmla="*/ 121 w 400"/>
                <a:gd name="T11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922">
                  <a:moveTo>
                    <a:pt x="121" y="0"/>
                  </a:moveTo>
                  <a:lnTo>
                    <a:pt x="0" y="92"/>
                  </a:lnTo>
                  <a:lnTo>
                    <a:pt x="121" y="229"/>
                  </a:lnTo>
                  <a:lnTo>
                    <a:pt x="0" y="404"/>
                  </a:lnTo>
                  <a:lnTo>
                    <a:pt x="400" y="92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293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55395" y="5390409"/>
              <a:ext cx="134058" cy="23542"/>
            </a:xfrm>
            <a:prstGeom prst="rect">
              <a:avLst/>
            </a:prstGeom>
            <a:solidFill>
              <a:srgbClr val="293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7388" y="5390409"/>
              <a:ext cx="136020" cy="23542"/>
            </a:xfrm>
            <a:prstGeom prst="rect">
              <a:avLst/>
            </a:prstGeom>
            <a:solidFill>
              <a:srgbClr val="293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</p:grpSp>
      <p:cxnSp>
        <p:nvCxnSpPr>
          <p:cNvPr id="95" name="出自【趣你的PPT】(微信:qunideppt)：最优质的PPT资源库"/>
          <p:cNvCxnSpPr/>
          <p:nvPr/>
        </p:nvCxnSpPr>
        <p:spPr>
          <a:xfrm>
            <a:off x="1519909" y="2388618"/>
            <a:ext cx="222341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出自【趣你的PPT】(微信:qunideppt)：最优质的PPT资源库"/>
          <p:cNvCxnSpPr/>
          <p:nvPr/>
        </p:nvCxnSpPr>
        <p:spPr>
          <a:xfrm>
            <a:off x="8362950" y="2388618"/>
            <a:ext cx="216865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出自【趣你的PPT】(微信:qunideppt)：最优质的PPT资源库"/>
          <p:cNvSpPr/>
          <p:nvPr/>
        </p:nvSpPr>
        <p:spPr>
          <a:xfrm>
            <a:off x="1530339" y="1796813"/>
            <a:ext cx="2410899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出自【趣你的PPT】(微信:qunideppt)：最优质的PPT资源库"/>
          <p:cNvSpPr/>
          <p:nvPr/>
        </p:nvSpPr>
        <p:spPr>
          <a:xfrm>
            <a:off x="8149284" y="1796813"/>
            <a:ext cx="2410899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出自【趣你的PPT】(微信:qunideppt)：最优质的PPT资源库"/>
          <p:cNvSpPr txBox="1">
            <a:spLocks/>
          </p:cNvSpPr>
          <p:nvPr/>
        </p:nvSpPr>
        <p:spPr>
          <a:xfrm>
            <a:off x="1408688" y="2416737"/>
            <a:ext cx="2618275" cy="985839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102" name="出自【趣你的PPT】(微信:qunideppt)：最优质的PPT资源库"/>
          <p:cNvSpPr txBox="1">
            <a:spLocks/>
          </p:cNvSpPr>
          <p:nvPr/>
        </p:nvSpPr>
        <p:spPr>
          <a:xfrm>
            <a:off x="8084333" y="2416737"/>
            <a:ext cx="2618275" cy="985839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99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案例对比与分析</a:t>
            </a:r>
          </a:p>
        </p:txBody>
      </p:sp>
      <p:sp>
        <p:nvSpPr>
          <p:cNvPr id="10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377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3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7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1330296" y="2009614"/>
            <a:ext cx="1554380" cy="1625263"/>
          </a:xfrm>
          <a:custGeom>
            <a:avLst/>
            <a:gdLst>
              <a:gd name="T0" fmla="*/ 92 w 129"/>
              <a:gd name="T1" fmla="*/ 0 h 135"/>
              <a:gd name="T2" fmla="*/ 113 w 129"/>
              <a:gd name="T3" fmla="*/ 15 h 135"/>
              <a:gd name="T4" fmla="*/ 129 w 129"/>
              <a:gd name="T5" fmla="*/ 33 h 135"/>
              <a:gd name="T6" fmla="*/ 118 w 129"/>
              <a:gd name="T7" fmla="*/ 51 h 135"/>
              <a:gd name="T8" fmla="*/ 111 w 129"/>
              <a:gd name="T9" fmla="*/ 70 h 135"/>
              <a:gd name="T10" fmla="*/ 108 w 129"/>
              <a:gd name="T11" fmla="*/ 59 h 135"/>
              <a:gd name="T12" fmla="*/ 106 w 129"/>
              <a:gd name="T13" fmla="*/ 60 h 135"/>
              <a:gd name="T14" fmla="*/ 105 w 129"/>
              <a:gd name="T15" fmla="*/ 60 h 135"/>
              <a:gd name="T16" fmla="*/ 104 w 129"/>
              <a:gd name="T17" fmla="*/ 61 h 135"/>
              <a:gd name="T18" fmla="*/ 102 w 129"/>
              <a:gd name="T19" fmla="*/ 61 h 135"/>
              <a:gd name="T20" fmla="*/ 99 w 129"/>
              <a:gd name="T21" fmla="*/ 63 h 135"/>
              <a:gd name="T22" fmla="*/ 73 w 129"/>
              <a:gd name="T23" fmla="*/ 80 h 135"/>
              <a:gd name="T24" fmla="*/ 56 w 129"/>
              <a:gd name="T25" fmla="*/ 105 h 135"/>
              <a:gd name="T26" fmla="*/ 50 w 129"/>
              <a:gd name="T27" fmla="*/ 135 h 135"/>
              <a:gd name="T28" fmla="*/ 0 w 129"/>
              <a:gd name="T29" fmla="*/ 135 h 135"/>
              <a:gd name="T30" fmla="*/ 2 w 129"/>
              <a:gd name="T31" fmla="*/ 110 h 135"/>
              <a:gd name="T32" fmla="*/ 10 w 129"/>
              <a:gd name="T33" fmla="*/ 86 h 135"/>
              <a:gd name="T34" fmla="*/ 37 w 129"/>
              <a:gd name="T35" fmla="*/ 44 h 135"/>
              <a:gd name="T36" fmla="*/ 79 w 129"/>
              <a:gd name="T37" fmla="*/ 16 h 135"/>
              <a:gd name="T38" fmla="*/ 85 w 129"/>
              <a:gd name="T39" fmla="*/ 14 h 135"/>
              <a:gd name="T40" fmla="*/ 88 w 129"/>
              <a:gd name="T41" fmla="*/ 13 h 135"/>
              <a:gd name="T42" fmla="*/ 89 w 129"/>
              <a:gd name="T43" fmla="*/ 13 h 135"/>
              <a:gd name="T44" fmla="*/ 91 w 129"/>
              <a:gd name="T45" fmla="*/ 12 h 135"/>
              <a:gd name="T46" fmla="*/ 95 w 129"/>
              <a:gd name="T47" fmla="*/ 11 h 135"/>
              <a:gd name="T48" fmla="*/ 92 w 129"/>
              <a:gd name="T4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0"/>
                </a:moveTo>
                <a:cubicBezTo>
                  <a:pt x="100" y="5"/>
                  <a:pt x="107" y="10"/>
                  <a:pt x="113" y="15"/>
                </a:cubicBezTo>
                <a:cubicBezTo>
                  <a:pt x="119" y="21"/>
                  <a:pt x="124" y="27"/>
                  <a:pt x="129" y="33"/>
                </a:cubicBezTo>
                <a:cubicBezTo>
                  <a:pt x="124" y="39"/>
                  <a:pt x="121" y="45"/>
                  <a:pt x="118" y="51"/>
                </a:cubicBezTo>
                <a:cubicBezTo>
                  <a:pt x="115" y="57"/>
                  <a:pt x="112" y="63"/>
                  <a:pt x="111" y="7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60"/>
                  <a:pt x="107" y="60"/>
                  <a:pt x="106" y="60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3" y="61"/>
                  <a:pt x="103" y="61"/>
                  <a:pt x="102" y="61"/>
                </a:cubicBezTo>
                <a:cubicBezTo>
                  <a:pt x="101" y="62"/>
                  <a:pt x="100" y="62"/>
                  <a:pt x="99" y="63"/>
                </a:cubicBezTo>
                <a:cubicBezTo>
                  <a:pt x="89" y="67"/>
                  <a:pt x="80" y="72"/>
                  <a:pt x="73" y="80"/>
                </a:cubicBezTo>
                <a:cubicBezTo>
                  <a:pt x="66" y="87"/>
                  <a:pt x="60" y="96"/>
                  <a:pt x="56" y="105"/>
                </a:cubicBezTo>
                <a:cubicBezTo>
                  <a:pt x="52" y="115"/>
                  <a:pt x="50" y="125"/>
                  <a:pt x="50" y="13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27"/>
                  <a:pt x="1" y="119"/>
                  <a:pt x="2" y="110"/>
                </a:cubicBezTo>
                <a:cubicBezTo>
                  <a:pt x="4" y="102"/>
                  <a:pt x="6" y="94"/>
                  <a:pt x="10" y="86"/>
                </a:cubicBezTo>
                <a:cubicBezTo>
                  <a:pt x="16" y="70"/>
                  <a:pt x="26" y="56"/>
                  <a:pt x="37" y="44"/>
                </a:cubicBezTo>
                <a:cubicBezTo>
                  <a:pt x="49" y="32"/>
                  <a:pt x="64" y="23"/>
                  <a:pt x="79" y="16"/>
                </a:cubicBezTo>
                <a:cubicBezTo>
                  <a:pt x="81" y="15"/>
                  <a:pt x="83" y="15"/>
                  <a:pt x="85" y="14"/>
                </a:cubicBezTo>
                <a:cubicBezTo>
                  <a:pt x="86" y="14"/>
                  <a:pt x="87" y="13"/>
                  <a:pt x="88" y="13"/>
                </a:cubicBezTo>
                <a:cubicBezTo>
                  <a:pt x="89" y="13"/>
                  <a:pt x="89" y="13"/>
                  <a:pt x="89" y="13"/>
                </a:cubicBezTo>
                <a:cubicBezTo>
                  <a:pt x="90" y="12"/>
                  <a:pt x="90" y="12"/>
                  <a:pt x="91" y="12"/>
                </a:cubicBezTo>
                <a:cubicBezTo>
                  <a:pt x="92" y="12"/>
                  <a:pt x="94" y="11"/>
                  <a:pt x="95" y="11"/>
                </a:cubicBez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016316" y="2070371"/>
            <a:ext cx="1625263" cy="1549314"/>
          </a:xfrm>
          <a:custGeom>
            <a:avLst/>
            <a:gdLst>
              <a:gd name="T0" fmla="*/ 135 w 135"/>
              <a:gd name="T1" fmla="*/ 92 h 129"/>
              <a:gd name="T2" fmla="*/ 120 w 135"/>
              <a:gd name="T3" fmla="*/ 113 h 129"/>
              <a:gd name="T4" fmla="*/ 103 w 135"/>
              <a:gd name="T5" fmla="*/ 129 h 129"/>
              <a:gd name="T6" fmla="*/ 85 w 135"/>
              <a:gd name="T7" fmla="*/ 117 h 129"/>
              <a:gd name="T8" fmla="*/ 66 w 135"/>
              <a:gd name="T9" fmla="*/ 111 h 129"/>
              <a:gd name="T10" fmla="*/ 76 w 135"/>
              <a:gd name="T11" fmla="*/ 108 h 129"/>
              <a:gd name="T12" fmla="*/ 75 w 135"/>
              <a:gd name="T13" fmla="*/ 106 h 129"/>
              <a:gd name="T14" fmla="*/ 75 w 135"/>
              <a:gd name="T15" fmla="*/ 104 h 129"/>
              <a:gd name="T16" fmla="*/ 75 w 135"/>
              <a:gd name="T17" fmla="*/ 104 h 129"/>
              <a:gd name="T18" fmla="*/ 74 w 135"/>
              <a:gd name="T19" fmla="*/ 102 h 129"/>
              <a:gd name="T20" fmla="*/ 73 w 135"/>
              <a:gd name="T21" fmla="*/ 98 h 129"/>
              <a:gd name="T22" fmla="*/ 56 w 135"/>
              <a:gd name="T23" fmla="*/ 73 h 129"/>
              <a:gd name="T24" fmla="*/ 30 w 135"/>
              <a:gd name="T25" fmla="*/ 56 h 129"/>
              <a:gd name="T26" fmla="*/ 0 w 135"/>
              <a:gd name="T27" fmla="*/ 50 h 129"/>
              <a:gd name="T28" fmla="*/ 0 w 135"/>
              <a:gd name="T29" fmla="*/ 0 h 129"/>
              <a:gd name="T30" fmla="*/ 25 w 135"/>
              <a:gd name="T31" fmla="*/ 2 h 129"/>
              <a:gd name="T32" fmla="*/ 49 w 135"/>
              <a:gd name="T33" fmla="*/ 9 h 129"/>
              <a:gd name="T34" fmla="*/ 91 w 135"/>
              <a:gd name="T35" fmla="*/ 37 h 129"/>
              <a:gd name="T36" fmla="*/ 119 w 135"/>
              <a:gd name="T37" fmla="*/ 79 h 129"/>
              <a:gd name="T38" fmla="*/ 121 w 135"/>
              <a:gd name="T39" fmla="*/ 85 h 129"/>
              <a:gd name="T40" fmla="*/ 122 w 135"/>
              <a:gd name="T41" fmla="*/ 88 h 129"/>
              <a:gd name="T42" fmla="*/ 123 w 135"/>
              <a:gd name="T43" fmla="*/ 89 h 129"/>
              <a:gd name="T44" fmla="*/ 123 w 135"/>
              <a:gd name="T45" fmla="*/ 91 h 129"/>
              <a:gd name="T46" fmla="*/ 125 w 135"/>
              <a:gd name="T47" fmla="*/ 95 h 129"/>
              <a:gd name="T48" fmla="*/ 135 w 135"/>
              <a:gd name="T49" fmla="*/ 9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9">
                <a:moveTo>
                  <a:pt x="135" y="92"/>
                </a:moveTo>
                <a:cubicBezTo>
                  <a:pt x="131" y="100"/>
                  <a:pt x="126" y="107"/>
                  <a:pt x="120" y="113"/>
                </a:cubicBezTo>
                <a:cubicBezTo>
                  <a:pt x="115" y="119"/>
                  <a:pt x="109" y="124"/>
                  <a:pt x="103" y="129"/>
                </a:cubicBezTo>
                <a:cubicBezTo>
                  <a:pt x="97" y="124"/>
                  <a:pt x="91" y="120"/>
                  <a:pt x="85" y="117"/>
                </a:cubicBezTo>
                <a:cubicBezTo>
                  <a:pt x="78" y="114"/>
                  <a:pt x="72" y="112"/>
                  <a:pt x="66" y="111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7"/>
                  <a:pt x="76" y="106"/>
                  <a:pt x="75" y="106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3"/>
                  <a:pt x="74" y="103"/>
                  <a:pt x="74" y="102"/>
                </a:cubicBezTo>
                <a:cubicBezTo>
                  <a:pt x="74" y="101"/>
                  <a:pt x="73" y="100"/>
                  <a:pt x="73" y="98"/>
                </a:cubicBezTo>
                <a:cubicBezTo>
                  <a:pt x="69" y="89"/>
                  <a:pt x="63" y="80"/>
                  <a:pt x="56" y="73"/>
                </a:cubicBezTo>
                <a:cubicBezTo>
                  <a:pt x="48" y="66"/>
                  <a:pt x="40" y="60"/>
                  <a:pt x="30" y="56"/>
                </a:cubicBezTo>
                <a:cubicBezTo>
                  <a:pt x="21" y="52"/>
                  <a:pt x="10" y="50"/>
                  <a:pt x="0" y="50"/>
                </a:cubicBezTo>
                <a:cubicBezTo>
                  <a:pt x="0" y="0"/>
                  <a:pt x="0" y="0"/>
                  <a:pt x="0" y="0"/>
                </a:cubicBezTo>
                <a:cubicBezTo>
                  <a:pt x="8" y="0"/>
                  <a:pt x="17" y="0"/>
                  <a:pt x="25" y="2"/>
                </a:cubicBezTo>
                <a:cubicBezTo>
                  <a:pt x="33" y="4"/>
                  <a:pt x="41" y="6"/>
                  <a:pt x="49" y="9"/>
                </a:cubicBezTo>
                <a:cubicBezTo>
                  <a:pt x="65" y="16"/>
                  <a:pt x="79" y="25"/>
                  <a:pt x="91" y="37"/>
                </a:cubicBezTo>
                <a:cubicBezTo>
                  <a:pt x="103" y="49"/>
                  <a:pt x="113" y="63"/>
                  <a:pt x="119" y="79"/>
                </a:cubicBezTo>
                <a:cubicBezTo>
                  <a:pt x="120" y="81"/>
                  <a:pt x="121" y="83"/>
                  <a:pt x="121" y="85"/>
                </a:cubicBezTo>
                <a:cubicBezTo>
                  <a:pt x="122" y="86"/>
                  <a:pt x="122" y="87"/>
                  <a:pt x="122" y="88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3" y="90"/>
                  <a:pt x="123" y="90"/>
                  <a:pt x="123" y="91"/>
                </a:cubicBezTo>
                <a:cubicBezTo>
                  <a:pt x="124" y="92"/>
                  <a:pt x="124" y="93"/>
                  <a:pt x="125" y="95"/>
                </a:cubicBezTo>
                <a:lnTo>
                  <a:pt x="135" y="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003624" y="3715887"/>
            <a:ext cx="1549314" cy="162526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639013" y="3731074"/>
            <a:ext cx="1625263" cy="1564505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flipV="1">
            <a:off x="6649993" y="1936865"/>
            <a:ext cx="1546909" cy="1610072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flipV="1">
            <a:off x="8282843" y="1982009"/>
            <a:ext cx="1622740" cy="1549882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9312389" y="3715887"/>
            <a:ext cx="1549314" cy="162526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1031155" y="3809822"/>
            <a:ext cx="9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</a:t>
            </a:r>
          </a:p>
        </p:txBody>
      </p:sp>
      <p:sp>
        <p:nvSpPr>
          <p:cNvPr id="15" name="出自【趣你的PPT】(微信:qunideppt)：最优质的PPT资源库"/>
          <p:cNvSpPr txBox="1">
            <a:spLocks/>
          </p:cNvSpPr>
          <p:nvPr/>
        </p:nvSpPr>
        <p:spPr>
          <a:xfrm>
            <a:off x="445294" y="4222045"/>
            <a:ext cx="1992002" cy="3499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2705012" y="1130579"/>
            <a:ext cx="9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</a:t>
            </a: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2209719" y="1491118"/>
            <a:ext cx="1953442" cy="35667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3590900" y="5040563"/>
            <a:ext cx="88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396702" y="5110384"/>
            <a:ext cx="9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步骤四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768177" y="1130579"/>
            <a:ext cx="9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步骤五</a:t>
            </a: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6298945" y="1489859"/>
            <a:ext cx="1901320" cy="39053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692077" y="1130579"/>
            <a:ext cx="9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步骤六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563445" y="5089924"/>
            <a:ext cx="9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步骤七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8222845" y="1489859"/>
            <a:ext cx="1901320" cy="39053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9094213" y="5479716"/>
            <a:ext cx="1901320" cy="39053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5927470" y="5479716"/>
            <a:ext cx="1901320" cy="39053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3084971" y="5435924"/>
            <a:ext cx="1901320" cy="39053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研究思路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595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5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6630373" y="1429808"/>
            <a:ext cx="4192301" cy="1217066"/>
            <a:chOff x="6630373" y="2068132"/>
            <a:chExt cx="4192301" cy="1217066"/>
          </a:xfrm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6942646" y="2068132"/>
              <a:ext cx="3880028" cy="1217066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>
            <a:xfrm rot="2700000">
              <a:off x="6630373" y="2364391"/>
              <a:ext cx="624548" cy="624548"/>
            </a:xfrm>
            <a:prstGeom prst="roundRect">
              <a:avLst>
                <a:gd name="adj" fmla="val 1965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6672379" y="2445832"/>
              <a:ext cx="540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  <p:grpSp>
          <p:nvGrpSpPr>
            <p:cNvPr id="58" name="Group 23"/>
            <p:cNvGrpSpPr/>
            <p:nvPr/>
          </p:nvGrpSpPr>
          <p:grpSpPr>
            <a:xfrm flipH="1">
              <a:off x="7483180" y="2188368"/>
              <a:ext cx="3080999" cy="917730"/>
              <a:chOff x="7680027" y="1682985"/>
              <a:chExt cx="3080999" cy="917730"/>
            </a:xfrm>
          </p:grpSpPr>
          <p:sp>
            <p:nvSpPr>
              <p:cNvPr id="62" name="出自【趣你的PPT】(微信:qunideppt)：最优质的PPT资源库"/>
              <p:cNvSpPr txBox="1"/>
              <p:nvPr/>
            </p:nvSpPr>
            <p:spPr>
              <a:xfrm>
                <a:off x="9335635" y="1682985"/>
                <a:ext cx="14253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</a:t>
                </a:r>
                <a:endParaRPr lang="en-GB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出自【趣你的PPT】(微信:qunideppt)：最优质的PPT资源库"/>
              <p:cNvSpPr/>
              <p:nvPr/>
            </p:nvSpPr>
            <p:spPr>
              <a:xfrm>
                <a:off x="7680027" y="2013246"/>
                <a:ext cx="3080999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  <a:spcAft>
                    <a:spcPts val="600"/>
                  </a:spcAft>
                  <a:buSzPct val="25000"/>
                  <a:defRPr/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该原创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模板来自公众号：趣你的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。让你一不小心，就学会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PPT</a:t>
                </a:r>
              </a:p>
            </p:txBody>
          </p:sp>
        </p:grpSp>
      </p:grpSp>
      <p:sp>
        <p:nvSpPr>
          <p:cNvPr id="64" name="出自【趣你的PPT】(微信:qunideppt)：最优质的PPT资源库"/>
          <p:cNvSpPr/>
          <p:nvPr/>
        </p:nvSpPr>
        <p:spPr>
          <a:xfrm>
            <a:off x="2699682" y="2881000"/>
            <a:ext cx="2816406" cy="2786710"/>
          </a:xfrm>
          <a:prstGeom prst="circularArrow">
            <a:avLst>
              <a:gd name="adj1" fmla="val 4687"/>
              <a:gd name="adj2" fmla="val 299029"/>
              <a:gd name="adj3" fmla="val 2475988"/>
              <a:gd name="adj4" fmla="val 1595071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5" name="出自【趣你的PPT】(微信:qunideppt)：最优质的PPT资源库"/>
          <p:cNvSpPr/>
          <p:nvPr/>
        </p:nvSpPr>
        <p:spPr>
          <a:xfrm>
            <a:off x="1273124" y="2358571"/>
            <a:ext cx="2046294" cy="202471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出自【趣你的PPT】(微信:qunideppt)：最优质的PPT资源库"/>
          <p:cNvSpPr/>
          <p:nvPr/>
        </p:nvSpPr>
        <p:spPr>
          <a:xfrm>
            <a:off x="1606814" y="2684858"/>
            <a:ext cx="1600230" cy="1583358"/>
          </a:xfrm>
          <a:custGeom>
            <a:avLst/>
            <a:gdLst>
              <a:gd name="connsiteX0" fmla="*/ 878502 w 1174080"/>
              <a:gd name="connsiteY0" fmla="*/ 297365 h 1174080"/>
              <a:gd name="connsiteX1" fmla="*/ 1051718 w 1174080"/>
              <a:gd name="connsiteY1" fmla="*/ 245160 h 1174080"/>
              <a:gd name="connsiteX2" fmla="*/ 1115456 w 1174080"/>
              <a:gd name="connsiteY2" fmla="*/ 355557 h 1174080"/>
              <a:gd name="connsiteX3" fmla="*/ 983637 w 1174080"/>
              <a:gd name="connsiteY3" fmla="*/ 479464 h 1174080"/>
              <a:gd name="connsiteX4" fmla="*/ 983637 w 1174080"/>
              <a:gd name="connsiteY4" fmla="*/ 694615 h 1174080"/>
              <a:gd name="connsiteX5" fmla="*/ 1115456 w 1174080"/>
              <a:gd name="connsiteY5" fmla="*/ 818523 h 1174080"/>
              <a:gd name="connsiteX6" fmla="*/ 1051718 w 1174080"/>
              <a:gd name="connsiteY6" fmla="*/ 928920 h 1174080"/>
              <a:gd name="connsiteX7" fmla="*/ 878502 w 1174080"/>
              <a:gd name="connsiteY7" fmla="*/ 876715 h 1174080"/>
              <a:gd name="connsiteX8" fmla="*/ 692175 w 1174080"/>
              <a:gd name="connsiteY8" fmla="*/ 984291 h 1174080"/>
              <a:gd name="connsiteX9" fmla="*/ 650777 w 1174080"/>
              <a:gd name="connsiteY9" fmla="*/ 1160403 h 1174080"/>
              <a:gd name="connsiteX10" fmla="*/ 523303 w 1174080"/>
              <a:gd name="connsiteY10" fmla="*/ 1160403 h 1174080"/>
              <a:gd name="connsiteX11" fmla="*/ 481905 w 1174080"/>
              <a:gd name="connsiteY11" fmla="*/ 984291 h 1174080"/>
              <a:gd name="connsiteX12" fmla="*/ 295578 w 1174080"/>
              <a:gd name="connsiteY12" fmla="*/ 876715 h 1174080"/>
              <a:gd name="connsiteX13" fmla="*/ 122362 w 1174080"/>
              <a:gd name="connsiteY13" fmla="*/ 928920 h 1174080"/>
              <a:gd name="connsiteX14" fmla="*/ 58624 w 1174080"/>
              <a:gd name="connsiteY14" fmla="*/ 818523 h 1174080"/>
              <a:gd name="connsiteX15" fmla="*/ 190443 w 1174080"/>
              <a:gd name="connsiteY15" fmla="*/ 694616 h 1174080"/>
              <a:gd name="connsiteX16" fmla="*/ 190443 w 1174080"/>
              <a:gd name="connsiteY16" fmla="*/ 479465 h 1174080"/>
              <a:gd name="connsiteX17" fmla="*/ 58624 w 1174080"/>
              <a:gd name="connsiteY17" fmla="*/ 355557 h 1174080"/>
              <a:gd name="connsiteX18" fmla="*/ 122362 w 1174080"/>
              <a:gd name="connsiteY18" fmla="*/ 245160 h 1174080"/>
              <a:gd name="connsiteX19" fmla="*/ 295578 w 1174080"/>
              <a:gd name="connsiteY19" fmla="*/ 297365 h 1174080"/>
              <a:gd name="connsiteX20" fmla="*/ 481905 w 1174080"/>
              <a:gd name="connsiteY20" fmla="*/ 189789 h 1174080"/>
              <a:gd name="connsiteX21" fmla="*/ 523303 w 1174080"/>
              <a:gd name="connsiteY21" fmla="*/ 13677 h 1174080"/>
              <a:gd name="connsiteX22" fmla="*/ 650777 w 1174080"/>
              <a:gd name="connsiteY22" fmla="*/ 13677 h 1174080"/>
              <a:gd name="connsiteX23" fmla="*/ 692175 w 1174080"/>
              <a:gd name="connsiteY23" fmla="*/ 189789 h 1174080"/>
              <a:gd name="connsiteX24" fmla="*/ 878502 w 1174080"/>
              <a:gd name="connsiteY24" fmla="*/ 297365 h 117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74080" h="1174080">
                <a:moveTo>
                  <a:pt x="878502" y="297365"/>
                </a:moveTo>
                <a:lnTo>
                  <a:pt x="1051718" y="245160"/>
                </a:lnTo>
                <a:lnTo>
                  <a:pt x="1115456" y="355557"/>
                </a:lnTo>
                <a:lnTo>
                  <a:pt x="983637" y="479464"/>
                </a:lnTo>
                <a:cubicBezTo>
                  <a:pt x="1002745" y="549908"/>
                  <a:pt x="1002745" y="624171"/>
                  <a:pt x="983637" y="694615"/>
                </a:cubicBezTo>
                <a:lnTo>
                  <a:pt x="1115456" y="818523"/>
                </a:lnTo>
                <a:lnTo>
                  <a:pt x="1051718" y="928920"/>
                </a:lnTo>
                <a:lnTo>
                  <a:pt x="878502" y="876715"/>
                </a:lnTo>
                <a:cubicBezTo>
                  <a:pt x="827049" y="928485"/>
                  <a:pt x="762736" y="965616"/>
                  <a:pt x="692175" y="984291"/>
                </a:cubicBezTo>
                <a:lnTo>
                  <a:pt x="650777" y="1160403"/>
                </a:lnTo>
                <a:lnTo>
                  <a:pt x="523303" y="1160403"/>
                </a:lnTo>
                <a:lnTo>
                  <a:pt x="481905" y="984291"/>
                </a:lnTo>
                <a:cubicBezTo>
                  <a:pt x="411344" y="965617"/>
                  <a:pt x="347031" y="928485"/>
                  <a:pt x="295578" y="876715"/>
                </a:cubicBezTo>
                <a:lnTo>
                  <a:pt x="122362" y="928920"/>
                </a:lnTo>
                <a:lnTo>
                  <a:pt x="58624" y="818523"/>
                </a:lnTo>
                <a:lnTo>
                  <a:pt x="190443" y="694616"/>
                </a:lnTo>
                <a:cubicBezTo>
                  <a:pt x="171335" y="624172"/>
                  <a:pt x="171335" y="549909"/>
                  <a:pt x="190443" y="479465"/>
                </a:cubicBezTo>
                <a:lnTo>
                  <a:pt x="58624" y="355557"/>
                </a:lnTo>
                <a:lnTo>
                  <a:pt x="122362" y="245160"/>
                </a:lnTo>
                <a:lnTo>
                  <a:pt x="295578" y="297365"/>
                </a:lnTo>
                <a:cubicBezTo>
                  <a:pt x="347031" y="245595"/>
                  <a:pt x="411344" y="208464"/>
                  <a:pt x="481905" y="189789"/>
                </a:cubicBezTo>
                <a:lnTo>
                  <a:pt x="523303" y="13677"/>
                </a:lnTo>
                <a:lnTo>
                  <a:pt x="650777" y="13677"/>
                </a:lnTo>
                <a:lnTo>
                  <a:pt x="692175" y="189789"/>
                </a:lnTo>
                <a:cubicBezTo>
                  <a:pt x="762736" y="208463"/>
                  <a:pt x="827049" y="245595"/>
                  <a:pt x="878502" y="2973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318438" tIns="320225" rIns="318438" bIns="320225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/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2135032" y="3254214"/>
            <a:ext cx="543793" cy="444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5" y="0"/>
                </a:moveTo>
                <a:lnTo>
                  <a:pt x="15198" y="0"/>
                </a:lnTo>
                <a:lnTo>
                  <a:pt x="14300" y="145"/>
                </a:lnTo>
                <a:lnTo>
                  <a:pt x="13463" y="509"/>
                </a:lnTo>
                <a:lnTo>
                  <a:pt x="12565" y="1091"/>
                </a:lnTo>
                <a:lnTo>
                  <a:pt x="11907" y="1745"/>
                </a:lnTo>
                <a:lnTo>
                  <a:pt x="4129" y="11200"/>
                </a:lnTo>
                <a:lnTo>
                  <a:pt x="4009" y="11636"/>
                </a:lnTo>
                <a:lnTo>
                  <a:pt x="3889" y="12000"/>
                </a:lnTo>
                <a:lnTo>
                  <a:pt x="3770" y="12509"/>
                </a:lnTo>
                <a:lnTo>
                  <a:pt x="3889" y="12945"/>
                </a:lnTo>
                <a:lnTo>
                  <a:pt x="4009" y="13309"/>
                </a:lnTo>
                <a:lnTo>
                  <a:pt x="4129" y="13745"/>
                </a:lnTo>
                <a:lnTo>
                  <a:pt x="4428" y="14109"/>
                </a:lnTo>
                <a:lnTo>
                  <a:pt x="9992" y="20945"/>
                </a:lnTo>
                <a:lnTo>
                  <a:pt x="10291" y="21236"/>
                </a:lnTo>
                <a:lnTo>
                  <a:pt x="10650" y="21527"/>
                </a:lnTo>
                <a:lnTo>
                  <a:pt x="10950" y="21600"/>
                </a:lnTo>
                <a:lnTo>
                  <a:pt x="11727" y="21600"/>
                </a:lnTo>
                <a:lnTo>
                  <a:pt x="12027" y="21527"/>
                </a:lnTo>
                <a:lnTo>
                  <a:pt x="12445" y="21236"/>
                </a:lnTo>
                <a:lnTo>
                  <a:pt x="12685" y="20945"/>
                </a:lnTo>
                <a:lnTo>
                  <a:pt x="20284" y="11782"/>
                </a:lnTo>
                <a:lnTo>
                  <a:pt x="20822" y="10982"/>
                </a:lnTo>
                <a:lnTo>
                  <a:pt x="21241" y="9891"/>
                </a:lnTo>
                <a:lnTo>
                  <a:pt x="21480" y="8873"/>
                </a:lnTo>
                <a:lnTo>
                  <a:pt x="21600" y="7782"/>
                </a:lnTo>
                <a:lnTo>
                  <a:pt x="21600" y="1891"/>
                </a:lnTo>
                <a:lnTo>
                  <a:pt x="21480" y="1455"/>
                </a:lnTo>
                <a:lnTo>
                  <a:pt x="21241" y="1091"/>
                </a:lnTo>
                <a:lnTo>
                  <a:pt x="21061" y="655"/>
                </a:lnTo>
                <a:lnTo>
                  <a:pt x="20702" y="436"/>
                </a:lnTo>
                <a:lnTo>
                  <a:pt x="20403" y="291"/>
                </a:lnTo>
                <a:lnTo>
                  <a:pt x="20044" y="145"/>
                </a:lnTo>
                <a:lnTo>
                  <a:pt x="19745" y="0"/>
                </a:lnTo>
                <a:close/>
                <a:moveTo>
                  <a:pt x="17112" y="7782"/>
                </a:moveTo>
                <a:lnTo>
                  <a:pt x="16694" y="7782"/>
                </a:lnTo>
                <a:lnTo>
                  <a:pt x="16394" y="7636"/>
                </a:lnTo>
                <a:lnTo>
                  <a:pt x="16035" y="7418"/>
                </a:lnTo>
                <a:lnTo>
                  <a:pt x="15736" y="7127"/>
                </a:lnTo>
                <a:lnTo>
                  <a:pt x="15497" y="6764"/>
                </a:lnTo>
                <a:lnTo>
                  <a:pt x="15377" y="6327"/>
                </a:lnTo>
                <a:lnTo>
                  <a:pt x="15317" y="5964"/>
                </a:lnTo>
                <a:lnTo>
                  <a:pt x="15198" y="5382"/>
                </a:lnTo>
                <a:lnTo>
                  <a:pt x="15317" y="5018"/>
                </a:lnTo>
                <a:lnTo>
                  <a:pt x="15377" y="4655"/>
                </a:lnTo>
                <a:lnTo>
                  <a:pt x="15497" y="4218"/>
                </a:lnTo>
                <a:lnTo>
                  <a:pt x="15736" y="3855"/>
                </a:lnTo>
                <a:lnTo>
                  <a:pt x="16035" y="3564"/>
                </a:lnTo>
                <a:lnTo>
                  <a:pt x="16394" y="3273"/>
                </a:lnTo>
                <a:lnTo>
                  <a:pt x="16694" y="3200"/>
                </a:lnTo>
                <a:lnTo>
                  <a:pt x="17471" y="3200"/>
                </a:lnTo>
                <a:lnTo>
                  <a:pt x="17890" y="3273"/>
                </a:lnTo>
                <a:lnTo>
                  <a:pt x="18189" y="3564"/>
                </a:lnTo>
                <a:lnTo>
                  <a:pt x="18429" y="3855"/>
                </a:lnTo>
                <a:lnTo>
                  <a:pt x="18788" y="4218"/>
                </a:lnTo>
                <a:lnTo>
                  <a:pt x="18848" y="4655"/>
                </a:lnTo>
                <a:lnTo>
                  <a:pt x="19087" y="5382"/>
                </a:lnTo>
                <a:lnTo>
                  <a:pt x="18967" y="5964"/>
                </a:lnTo>
                <a:lnTo>
                  <a:pt x="18848" y="6327"/>
                </a:lnTo>
                <a:lnTo>
                  <a:pt x="18788" y="6764"/>
                </a:lnTo>
                <a:lnTo>
                  <a:pt x="18429" y="7127"/>
                </a:lnTo>
                <a:lnTo>
                  <a:pt x="18189" y="7418"/>
                </a:lnTo>
                <a:lnTo>
                  <a:pt x="17890" y="7636"/>
                </a:lnTo>
                <a:lnTo>
                  <a:pt x="17471" y="7782"/>
                </a:lnTo>
                <a:lnTo>
                  <a:pt x="17112" y="7782"/>
                </a:lnTo>
                <a:close/>
                <a:moveTo>
                  <a:pt x="1616" y="13091"/>
                </a:moveTo>
                <a:lnTo>
                  <a:pt x="8437" y="21382"/>
                </a:lnTo>
                <a:lnTo>
                  <a:pt x="7778" y="21600"/>
                </a:lnTo>
                <a:lnTo>
                  <a:pt x="7240" y="21600"/>
                </a:lnTo>
                <a:lnTo>
                  <a:pt x="6701" y="21382"/>
                </a:lnTo>
                <a:lnTo>
                  <a:pt x="6163" y="20945"/>
                </a:lnTo>
                <a:lnTo>
                  <a:pt x="539" y="14109"/>
                </a:lnTo>
                <a:lnTo>
                  <a:pt x="299" y="13745"/>
                </a:lnTo>
                <a:lnTo>
                  <a:pt x="120" y="13309"/>
                </a:lnTo>
                <a:lnTo>
                  <a:pt x="0" y="12945"/>
                </a:lnTo>
                <a:lnTo>
                  <a:pt x="0" y="12000"/>
                </a:lnTo>
                <a:lnTo>
                  <a:pt x="120" y="11636"/>
                </a:lnTo>
                <a:lnTo>
                  <a:pt x="299" y="11200"/>
                </a:lnTo>
                <a:lnTo>
                  <a:pt x="539" y="10836"/>
                </a:lnTo>
                <a:lnTo>
                  <a:pt x="8137" y="1745"/>
                </a:lnTo>
                <a:lnTo>
                  <a:pt x="8796" y="1091"/>
                </a:lnTo>
                <a:lnTo>
                  <a:pt x="9633" y="509"/>
                </a:lnTo>
                <a:lnTo>
                  <a:pt x="10531" y="145"/>
                </a:lnTo>
                <a:lnTo>
                  <a:pt x="11368" y="0"/>
                </a:lnTo>
                <a:lnTo>
                  <a:pt x="1376" y="12145"/>
                </a:lnTo>
                <a:lnTo>
                  <a:pt x="1376" y="12800"/>
                </a:lnTo>
                <a:lnTo>
                  <a:pt x="1616" y="13091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/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2326918" y="1418169"/>
            <a:ext cx="1920277" cy="1900031"/>
          </a:xfrm>
          <a:custGeom>
            <a:avLst/>
            <a:gdLst>
              <a:gd name="connsiteX0" fmla="*/ 860753 w 1150359"/>
              <a:gd name="connsiteY0" fmla="*/ 291357 h 1150359"/>
              <a:gd name="connsiteX1" fmla="*/ 1030470 w 1150359"/>
              <a:gd name="connsiteY1" fmla="*/ 240207 h 1150359"/>
              <a:gd name="connsiteX2" fmla="*/ 1092919 w 1150359"/>
              <a:gd name="connsiteY2" fmla="*/ 348373 h 1150359"/>
              <a:gd name="connsiteX3" fmla="*/ 963764 w 1150359"/>
              <a:gd name="connsiteY3" fmla="*/ 469777 h 1150359"/>
              <a:gd name="connsiteX4" fmla="*/ 963764 w 1150359"/>
              <a:gd name="connsiteY4" fmla="*/ 680582 h 1150359"/>
              <a:gd name="connsiteX5" fmla="*/ 1092919 w 1150359"/>
              <a:gd name="connsiteY5" fmla="*/ 801986 h 1150359"/>
              <a:gd name="connsiteX6" fmla="*/ 1030470 w 1150359"/>
              <a:gd name="connsiteY6" fmla="*/ 910152 h 1150359"/>
              <a:gd name="connsiteX7" fmla="*/ 860753 w 1150359"/>
              <a:gd name="connsiteY7" fmla="*/ 859002 h 1150359"/>
              <a:gd name="connsiteX8" fmla="*/ 678191 w 1150359"/>
              <a:gd name="connsiteY8" fmla="*/ 964404 h 1150359"/>
              <a:gd name="connsiteX9" fmla="*/ 637629 w 1150359"/>
              <a:gd name="connsiteY9" fmla="*/ 1136958 h 1150359"/>
              <a:gd name="connsiteX10" fmla="*/ 512730 w 1150359"/>
              <a:gd name="connsiteY10" fmla="*/ 1136958 h 1150359"/>
              <a:gd name="connsiteX11" fmla="*/ 472168 w 1150359"/>
              <a:gd name="connsiteY11" fmla="*/ 964405 h 1150359"/>
              <a:gd name="connsiteX12" fmla="*/ 289606 w 1150359"/>
              <a:gd name="connsiteY12" fmla="*/ 859003 h 1150359"/>
              <a:gd name="connsiteX13" fmla="*/ 119889 w 1150359"/>
              <a:gd name="connsiteY13" fmla="*/ 910152 h 1150359"/>
              <a:gd name="connsiteX14" fmla="*/ 57440 w 1150359"/>
              <a:gd name="connsiteY14" fmla="*/ 801986 h 1150359"/>
              <a:gd name="connsiteX15" fmla="*/ 186595 w 1150359"/>
              <a:gd name="connsiteY15" fmla="*/ 680582 h 1150359"/>
              <a:gd name="connsiteX16" fmla="*/ 186595 w 1150359"/>
              <a:gd name="connsiteY16" fmla="*/ 469777 h 1150359"/>
              <a:gd name="connsiteX17" fmla="*/ 57440 w 1150359"/>
              <a:gd name="connsiteY17" fmla="*/ 348373 h 1150359"/>
              <a:gd name="connsiteX18" fmla="*/ 119889 w 1150359"/>
              <a:gd name="connsiteY18" fmla="*/ 240207 h 1150359"/>
              <a:gd name="connsiteX19" fmla="*/ 289606 w 1150359"/>
              <a:gd name="connsiteY19" fmla="*/ 291357 h 1150359"/>
              <a:gd name="connsiteX20" fmla="*/ 472168 w 1150359"/>
              <a:gd name="connsiteY20" fmla="*/ 185955 h 1150359"/>
              <a:gd name="connsiteX21" fmla="*/ 512730 w 1150359"/>
              <a:gd name="connsiteY21" fmla="*/ 13401 h 1150359"/>
              <a:gd name="connsiteX22" fmla="*/ 637629 w 1150359"/>
              <a:gd name="connsiteY22" fmla="*/ 13401 h 1150359"/>
              <a:gd name="connsiteX23" fmla="*/ 678191 w 1150359"/>
              <a:gd name="connsiteY23" fmla="*/ 185954 h 1150359"/>
              <a:gd name="connsiteX24" fmla="*/ 860753 w 1150359"/>
              <a:gd name="connsiteY24" fmla="*/ 291356 h 1150359"/>
              <a:gd name="connsiteX25" fmla="*/ 860753 w 1150359"/>
              <a:gd name="connsiteY25" fmla="*/ 291357 h 115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0359" h="1150359">
                <a:moveTo>
                  <a:pt x="740425" y="290987"/>
                </a:moveTo>
                <a:lnTo>
                  <a:pt x="863468" y="214781"/>
                </a:lnTo>
                <a:lnTo>
                  <a:pt x="935578" y="286892"/>
                </a:lnTo>
                <a:lnTo>
                  <a:pt x="859372" y="409934"/>
                </a:lnTo>
                <a:cubicBezTo>
                  <a:pt x="888724" y="460412"/>
                  <a:pt x="904100" y="517798"/>
                  <a:pt x="903920" y="576190"/>
                </a:cubicBezTo>
                <a:lnTo>
                  <a:pt x="1031437" y="644645"/>
                </a:lnTo>
                <a:lnTo>
                  <a:pt x="1005044" y="743150"/>
                </a:lnTo>
                <a:lnTo>
                  <a:pt x="860383" y="738674"/>
                </a:lnTo>
                <a:cubicBezTo>
                  <a:pt x="831343" y="789333"/>
                  <a:pt x="789333" y="831342"/>
                  <a:pt x="738675" y="860382"/>
                </a:cubicBezTo>
                <a:lnTo>
                  <a:pt x="743150" y="1005043"/>
                </a:lnTo>
                <a:lnTo>
                  <a:pt x="644645" y="1031437"/>
                </a:lnTo>
                <a:lnTo>
                  <a:pt x="576190" y="903921"/>
                </a:lnTo>
                <a:cubicBezTo>
                  <a:pt x="517798" y="904100"/>
                  <a:pt x="460413" y="888724"/>
                  <a:pt x="409934" y="859373"/>
                </a:cubicBezTo>
                <a:lnTo>
                  <a:pt x="286891" y="935578"/>
                </a:lnTo>
                <a:lnTo>
                  <a:pt x="214781" y="863467"/>
                </a:lnTo>
                <a:lnTo>
                  <a:pt x="290987" y="740425"/>
                </a:lnTo>
                <a:cubicBezTo>
                  <a:pt x="261635" y="689947"/>
                  <a:pt x="246259" y="632561"/>
                  <a:pt x="246439" y="574169"/>
                </a:cubicBezTo>
                <a:lnTo>
                  <a:pt x="118922" y="505714"/>
                </a:lnTo>
                <a:lnTo>
                  <a:pt x="145315" y="407209"/>
                </a:lnTo>
                <a:lnTo>
                  <a:pt x="289976" y="411685"/>
                </a:lnTo>
                <a:cubicBezTo>
                  <a:pt x="319016" y="361026"/>
                  <a:pt x="361026" y="319017"/>
                  <a:pt x="411684" y="289977"/>
                </a:cubicBezTo>
                <a:lnTo>
                  <a:pt x="407209" y="145316"/>
                </a:lnTo>
                <a:lnTo>
                  <a:pt x="505714" y="118922"/>
                </a:lnTo>
                <a:lnTo>
                  <a:pt x="574169" y="246438"/>
                </a:lnTo>
                <a:cubicBezTo>
                  <a:pt x="632561" y="246259"/>
                  <a:pt x="689946" y="261635"/>
                  <a:pt x="740425" y="290986"/>
                </a:cubicBezTo>
                <a:lnTo>
                  <a:pt x="740425" y="2909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404436" tIns="404437" rIns="404437" bIns="40443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/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>
            <a:off x="3031686" y="2117319"/>
            <a:ext cx="510740" cy="501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14" y="8343"/>
                </a:moveTo>
                <a:lnTo>
                  <a:pt x="18042" y="6920"/>
                </a:lnTo>
                <a:lnTo>
                  <a:pt x="18741" y="5562"/>
                </a:lnTo>
                <a:lnTo>
                  <a:pt x="19059" y="4462"/>
                </a:lnTo>
                <a:lnTo>
                  <a:pt x="19186" y="3880"/>
                </a:lnTo>
                <a:lnTo>
                  <a:pt x="17598" y="2263"/>
                </a:lnTo>
                <a:lnTo>
                  <a:pt x="17026" y="2393"/>
                </a:lnTo>
                <a:lnTo>
                  <a:pt x="16009" y="2846"/>
                </a:lnTo>
                <a:lnTo>
                  <a:pt x="14612" y="3557"/>
                </a:lnTo>
                <a:lnTo>
                  <a:pt x="13214" y="2975"/>
                </a:lnTo>
                <a:lnTo>
                  <a:pt x="12642" y="1423"/>
                </a:lnTo>
                <a:lnTo>
                  <a:pt x="11944" y="0"/>
                </a:lnTo>
                <a:lnTo>
                  <a:pt x="9529" y="0"/>
                </a:lnTo>
                <a:lnTo>
                  <a:pt x="8831" y="1423"/>
                </a:lnTo>
                <a:lnTo>
                  <a:pt x="8259" y="2975"/>
                </a:lnTo>
                <a:lnTo>
                  <a:pt x="6988" y="3557"/>
                </a:lnTo>
                <a:lnTo>
                  <a:pt x="5527" y="2846"/>
                </a:lnTo>
                <a:lnTo>
                  <a:pt x="4447" y="2522"/>
                </a:lnTo>
                <a:lnTo>
                  <a:pt x="3875" y="2393"/>
                </a:lnTo>
                <a:lnTo>
                  <a:pt x="2287" y="4010"/>
                </a:lnTo>
                <a:lnTo>
                  <a:pt x="2414" y="4592"/>
                </a:lnTo>
                <a:lnTo>
                  <a:pt x="2859" y="5562"/>
                </a:lnTo>
                <a:lnTo>
                  <a:pt x="3431" y="7049"/>
                </a:lnTo>
                <a:lnTo>
                  <a:pt x="2859" y="8343"/>
                </a:lnTo>
                <a:lnTo>
                  <a:pt x="1461" y="8925"/>
                </a:lnTo>
                <a:lnTo>
                  <a:pt x="445" y="9377"/>
                </a:lnTo>
                <a:lnTo>
                  <a:pt x="0" y="9636"/>
                </a:lnTo>
                <a:lnTo>
                  <a:pt x="0" y="11964"/>
                </a:lnTo>
                <a:lnTo>
                  <a:pt x="445" y="12352"/>
                </a:lnTo>
                <a:lnTo>
                  <a:pt x="1461" y="12675"/>
                </a:lnTo>
                <a:lnTo>
                  <a:pt x="2986" y="13257"/>
                </a:lnTo>
                <a:lnTo>
                  <a:pt x="3431" y="14551"/>
                </a:lnTo>
                <a:lnTo>
                  <a:pt x="2859" y="16103"/>
                </a:lnTo>
                <a:lnTo>
                  <a:pt x="2414" y="17138"/>
                </a:lnTo>
                <a:lnTo>
                  <a:pt x="2287" y="17590"/>
                </a:lnTo>
                <a:lnTo>
                  <a:pt x="4002" y="19272"/>
                </a:lnTo>
                <a:lnTo>
                  <a:pt x="4447" y="19143"/>
                </a:lnTo>
                <a:lnTo>
                  <a:pt x="5527" y="18819"/>
                </a:lnTo>
                <a:lnTo>
                  <a:pt x="6988" y="18108"/>
                </a:lnTo>
                <a:lnTo>
                  <a:pt x="8259" y="18690"/>
                </a:lnTo>
                <a:lnTo>
                  <a:pt x="8958" y="20048"/>
                </a:lnTo>
                <a:lnTo>
                  <a:pt x="9275" y="21147"/>
                </a:lnTo>
                <a:lnTo>
                  <a:pt x="9656" y="21600"/>
                </a:lnTo>
                <a:lnTo>
                  <a:pt x="11944" y="21600"/>
                </a:lnTo>
                <a:lnTo>
                  <a:pt x="12325" y="21147"/>
                </a:lnTo>
                <a:lnTo>
                  <a:pt x="12642" y="20048"/>
                </a:lnTo>
                <a:lnTo>
                  <a:pt x="13214" y="18690"/>
                </a:lnTo>
                <a:lnTo>
                  <a:pt x="14612" y="18108"/>
                </a:lnTo>
                <a:lnTo>
                  <a:pt x="16073" y="18690"/>
                </a:lnTo>
                <a:lnTo>
                  <a:pt x="17153" y="19143"/>
                </a:lnTo>
                <a:lnTo>
                  <a:pt x="17598" y="19272"/>
                </a:lnTo>
                <a:lnTo>
                  <a:pt x="19313" y="17526"/>
                </a:lnTo>
                <a:lnTo>
                  <a:pt x="19186" y="17008"/>
                </a:lnTo>
                <a:lnTo>
                  <a:pt x="18741" y="15974"/>
                </a:lnTo>
                <a:lnTo>
                  <a:pt x="18042" y="14551"/>
                </a:lnTo>
                <a:lnTo>
                  <a:pt x="18614" y="13257"/>
                </a:lnTo>
                <a:lnTo>
                  <a:pt x="20139" y="12675"/>
                </a:lnTo>
                <a:lnTo>
                  <a:pt x="21155" y="12223"/>
                </a:lnTo>
                <a:lnTo>
                  <a:pt x="21600" y="11899"/>
                </a:lnTo>
                <a:lnTo>
                  <a:pt x="21600" y="9507"/>
                </a:lnTo>
                <a:lnTo>
                  <a:pt x="21155" y="9313"/>
                </a:lnTo>
                <a:lnTo>
                  <a:pt x="20139" y="8795"/>
                </a:lnTo>
                <a:lnTo>
                  <a:pt x="18614" y="8343"/>
                </a:lnTo>
                <a:close/>
                <a:moveTo>
                  <a:pt x="14231" y="10800"/>
                </a:moveTo>
                <a:lnTo>
                  <a:pt x="14167" y="11511"/>
                </a:lnTo>
                <a:lnTo>
                  <a:pt x="13659" y="12675"/>
                </a:lnTo>
                <a:lnTo>
                  <a:pt x="13214" y="13257"/>
                </a:lnTo>
                <a:lnTo>
                  <a:pt x="12769" y="13646"/>
                </a:lnTo>
                <a:lnTo>
                  <a:pt x="12071" y="13969"/>
                </a:lnTo>
                <a:lnTo>
                  <a:pt x="11499" y="14228"/>
                </a:lnTo>
                <a:lnTo>
                  <a:pt x="10101" y="14228"/>
                </a:lnTo>
                <a:lnTo>
                  <a:pt x="9402" y="13969"/>
                </a:lnTo>
                <a:lnTo>
                  <a:pt x="8831" y="13646"/>
                </a:lnTo>
                <a:lnTo>
                  <a:pt x="8259" y="13257"/>
                </a:lnTo>
                <a:lnTo>
                  <a:pt x="7941" y="12675"/>
                </a:lnTo>
                <a:lnTo>
                  <a:pt x="7560" y="12093"/>
                </a:lnTo>
                <a:lnTo>
                  <a:pt x="7369" y="11511"/>
                </a:lnTo>
                <a:lnTo>
                  <a:pt x="7369" y="10089"/>
                </a:lnTo>
                <a:lnTo>
                  <a:pt x="7560" y="9377"/>
                </a:lnTo>
                <a:lnTo>
                  <a:pt x="7941" y="8795"/>
                </a:lnTo>
                <a:lnTo>
                  <a:pt x="8259" y="8343"/>
                </a:lnTo>
                <a:lnTo>
                  <a:pt x="8831" y="7890"/>
                </a:lnTo>
                <a:lnTo>
                  <a:pt x="9402" y="7631"/>
                </a:lnTo>
                <a:lnTo>
                  <a:pt x="10101" y="7437"/>
                </a:lnTo>
                <a:lnTo>
                  <a:pt x="10800" y="7308"/>
                </a:lnTo>
                <a:lnTo>
                  <a:pt x="11499" y="7437"/>
                </a:lnTo>
                <a:lnTo>
                  <a:pt x="12071" y="7631"/>
                </a:lnTo>
                <a:lnTo>
                  <a:pt x="12769" y="7890"/>
                </a:lnTo>
                <a:lnTo>
                  <a:pt x="13659" y="8795"/>
                </a:lnTo>
                <a:lnTo>
                  <a:pt x="13913" y="9377"/>
                </a:lnTo>
                <a:lnTo>
                  <a:pt x="14167" y="10089"/>
                </a:lnTo>
                <a:lnTo>
                  <a:pt x="14231" y="1080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/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2886999" y="3199448"/>
            <a:ext cx="2200316" cy="2177117"/>
          </a:xfrm>
          <a:custGeom>
            <a:avLst/>
            <a:gdLst>
              <a:gd name="connsiteX0" fmla="*/ 1145880 w 1614360"/>
              <a:gd name="connsiteY0" fmla="*/ 257391 h 1614360"/>
              <a:gd name="connsiteX1" fmla="*/ 1271451 w 1614360"/>
              <a:gd name="connsiteY1" fmla="*/ 152018 h 1614360"/>
              <a:gd name="connsiteX2" fmla="*/ 1371768 w 1614360"/>
              <a:gd name="connsiteY2" fmla="*/ 236194 h 1614360"/>
              <a:gd name="connsiteX3" fmla="*/ 1289802 w 1614360"/>
              <a:gd name="connsiteY3" fmla="*/ 378156 h 1614360"/>
              <a:gd name="connsiteX4" fmla="*/ 1420037 w 1614360"/>
              <a:gd name="connsiteY4" fmla="*/ 603729 h 1614360"/>
              <a:gd name="connsiteX5" fmla="*/ 1583962 w 1614360"/>
              <a:gd name="connsiteY5" fmla="*/ 603725 h 1614360"/>
              <a:gd name="connsiteX6" fmla="*/ 1606702 w 1614360"/>
              <a:gd name="connsiteY6" fmla="*/ 732690 h 1614360"/>
              <a:gd name="connsiteX7" fmla="*/ 1452661 w 1614360"/>
              <a:gd name="connsiteY7" fmla="*/ 788752 h 1614360"/>
              <a:gd name="connsiteX8" fmla="*/ 1407431 w 1614360"/>
              <a:gd name="connsiteY8" fmla="*/ 1045264 h 1614360"/>
              <a:gd name="connsiteX9" fmla="*/ 1533008 w 1614360"/>
              <a:gd name="connsiteY9" fmla="*/ 1150630 h 1614360"/>
              <a:gd name="connsiteX10" fmla="*/ 1467531 w 1614360"/>
              <a:gd name="connsiteY10" fmla="*/ 1264040 h 1614360"/>
              <a:gd name="connsiteX11" fmla="*/ 1313492 w 1614360"/>
              <a:gd name="connsiteY11" fmla="*/ 1207971 h 1614360"/>
              <a:gd name="connsiteX12" fmla="*/ 1113961 w 1614360"/>
              <a:gd name="connsiteY12" fmla="*/ 1375397 h 1614360"/>
              <a:gd name="connsiteX13" fmla="*/ 1142431 w 1614360"/>
              <a:gd name="connsiteY13" fmla="*/ 1536831 h 1614360"/>
              <a:gd name="connsiteX14" fmla="*/ 1019374 w 1614360"/>
              <a:gd name="connsiteY14" fmla="*/ 1581621 h 1614360"/>
              <a:gd name="connsiteX15" fmla="*/ 937415 w 1614360"/>
              <a:gd name="connsiteY15" fmla="*/ 1439655 h 1614360"/>
              <a:gd name="connsiteX16" fmla="*/ 676946 w 1614360"/>
              <a:gd name="connsiteY16" fmla="*/ 1439655 h 1614360"/>
              <a:gd name="connsiteX17" fmla="*/ 594986 w 1614360"/>
              <a:gd name="connsiteY17" fmla="*/ 1581621 h 1614360"/>
              <a:gd name="connsiteX18" fmla="*/ 471929 w 1614360"/>
              <a:gd name="connsiteY18" fmla="*/ 1536831 h 1614360"/>
              <a:gd name="connsiteX19" fmla="*/ 500399 w 1614360"/>
              <a:gd name="connsiteY19" fmla="*/ 1375397 h 1614360"/>
              <a:gd name="connsiteX20" fmla="*/ 300868 w 1614360"/>
              <a:gd name="connsiteY20" fmla="*/ 1207971 h 1614360"/>
              <a:gd name="connsiteX21" fmla="*/ 146829 w 1614360"/>
              <a:gd name="connsiteY21" fmla="*/ 1264040 h 1614360"/>
              <a:gd name="connsiteX22" fmla="*/ 81352 w 1614360"/>
              <a:gd name="connsiteY22" fmla="*/ 1150630 h 1614360"/>
              <a:gd name="connsiteX23" fmla="*/ 206929 w 1614360"/>
              <a:gd name="connsiteY23" fmla="*/ 1045264 h 1614360"/>
              <a:gd name="connsiteX24" fmla="*/ 161699 w 1614360"/>
              <a:gd name="connsiteY24" fmla="*/ 788752 h 1614360"/>
              <a:gd name="connsiteX25" fmla="*/ 7658 w 1614360"/>
              <a:gd name="connsiteY25" fmla="*/ 732690 h 1614360"/>
              <a:gd name="connsiteX26" fmla="*/ 30398 w 1614360"/>
              <a:gd name="connsiteY26" fmla="*/ 603725 h 1614360"/>
              <a:gd name="connsiteX27" fmla="*/ 194324 w 1614360"/>
              <a:gd name="connsiteY27" fmla="*/ 603729 h 1614360"/>
              <a:gd name="connsiteX28" fmla="*/ 324559 w 1614360"/>
              <a:gd name="connsiteY28" fmla="*/ 378156 h 1614360"/>
              <a:gd name="connsiteX29" fmla="*/ 242592 w 1614360"/>
              <a:gd name="connsiteY29" fmla="*/ 236194 h 1614360"/>
              <a:gd name="connsiteX30" fmla="*/ 342909 w 1614360"/>
              <a:gd name="connsiteY30" fmla="*/ 152018 h 1614360"/>
              <a:gd name="connsiteX31" fmla="*/ 468480 w 1614360"/>
              <a:gd name="connsiteY31" fmla="*/ 257391 h 1614360"/>
              <a:gd name="connsiteX32" fmla="*/ 713241 w 1614360"/>
              <a:gd name="connsiteY32" fmla="*/ 168305 h 1614360"/>
              <a:gd name="connsiteX33" fmla="*/ 741703 w 1614360"/>
              <a:gd name="connsiteY33" fmla="*/ 6869 h 1614360"/>
              <a:gd name="connsiteX34" fmla="*/ 872657 w 1614360"/>
              <a:gd name="connsiteY34" fmla="*/ 6869 h 1614360"/>
              <a:gd name="connsiteX35" fmla="*/ 901119 w 1614360"/>
              <a:gd name="connsiteY35" fmla="*/ 168305 h 1614360"/>
              <a:gd name="connsiteX36" fmla="*/ 1145880 w 1614360"/>
              <a:gd name="connsiteY36" fmla="*/ 257391 h 161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4360" h="1614360">
                <a:moveTo>
                  <a:pt x="1145880" y="257391"/>
                </a:moveTo>
                <a:lnTo>
                  <a:pt x="1271451" y="152018"/>
                </a:lnTo>
                <a:lnTo>
                  <a:pt x="1371768" y="236194"/>
                </a:lnTo>
                <a:lnTo>
                  <a:pt x="1289802" y="378156"/>
                </a:lnTo>
                <a:cubicBezTo>
                  <a:pt x="1348085" y="443720"/>
                  <a:pt x="1392398" y="520472"/>
                  <a:pt x="1420037" y="603729"/>
                </a:cubicBezTo>
                <a:lnTo>
                  <a:pt x="1583962" y="603725"/>
                </a:lnTo>
                <a:lnTo>
                  <a:pt x="1606702" y="732690"/>
                </a:lnTo>
                <a:lnTo>
                  <a:pt x="1452661" y="788752"/>
                </a:lnTo>
                <a:cubicBezTo>
                  <a:pt x="1455164" y="876441"/>
                  <a:pt x="1439775" y="963720"/>
                  <a:pt x="1407431" y="1045264"/>
                </a:cubicBezTo>
                <a:lnTo>
                  <a:pt x="1533008" y="1150630"/>
                </a:lnTo>
                <a:lnTo>
                  <a:pt x="1467531" y="1264040"/>
                </a:lnTo>
                <a:lnTo>
                  <a:pt x="1313492" y="1207971"/>
                </a:lnTo>
                <a:cubicBezTo>
                  <a:pt x="1259045" y="1276754"/>
                  <a:pt x="1191153" y="1333721"/>
                  <a:pt x="1113961" y="1375397"/>
                </a:cubicBezTo>
                <a:lnTo>
                  <a:pt x="1142431" y="1536831"/>
                </a:lnTo>
                <a:lnTo>
                  <a:pt x="1019374" y="1581621"/>
                </a:lnTo>
                <a:lnTo>
                  <a:pt x="937415" y="1439655"/>
                </a:lnTo>
                <a:cubicBezTo>
                  <a:pt x="851493" y="1457347"/>
                  <a:pt x="762867" y="1457347"/>
                  <a:pt x="676946" y="1439655"/>
                </a:cubicBezTo>
                <a:lnTo>
                  <a:pt x="594986" y="1581621"/>
                </a:lnTo>
                <a:lnTo>
                  <a:pt x="471929" y="1536831"/>
                </a:lnTo>
                <a:lnTo>
                  <a:pt x="500399" y="1375397"/>
                </a:lnTo>
                <a:cubicBezTo>
                  <a:pt x="423207" y="1333721"/>
                  <a:pt x="355315" y="1276753"/>
                  <a:pt x="300868" y="1207971"/>
                </a:cubicBezTo>
                <a:lnTo>
                  <a:pt x="146829" y="1264040"/>
                </a:lnTo>
                <a:lnTo>
                  <a:pt x="81352" y="1150630"/>
                </a:lnTo>
                <a:lnTo>
                  <a:pt x="206929" y="1045264"/>
                </a:lnTo>
                <a:cubicBezTo>
                  <a:pt x="174585" y="963720"/>
                  <a:pt x="159196" y="876441"/>
                  <a:pt x="161699" y="788752"/>
                </a:cubicBezTo>
                <a:lnTo>
                  <a:pt x="7658" y="732690"/>
                </a:lnTo>
                <a:lnTo>
                  <a:pt x="30398" y="603725"/>
                </a:lnTo>
                <a:lnTo>
                  <a:pt x="194324" y="603729"/>
                </a:lnTo>
                <a:cubicBezTo>
                  <a:pt x="221963" y="520472"/>
                  <a:pt x="266276" y="443720"/>
                  <a:pt x="324559" y="378156"/>
                </a:cubicBezTo>
                <a:lnTo>
                  <a:pt x="242592" y="236194"/>
                </a:lnTo>
                <a:lnTo>
                  <a:pt x="342909" y="152018"/>
                </a:lnTo>
                <a:lnTo>
                  <a:pt x="468480" y="257391"/>
                </a:lnTo>
                <a:cubicBezTo>
                  <a:pt x="543169" y="211379"/>
                  <a:pt x="626450" y="181067"/>
                  <a:pt x="713241" y="168305"/>
                </a:cubicBezTo>
                <a:lnTo>
                  <a:pt x="741703" y="6869"/>
                </a:lnTo>
                <a:lnTo>
                  <a:pt x="872657" y="6869"/>
                </a:lnTo>
                <a:lnTo>
                  <a:pt x="901119" y="168305"/>
                </a:lnTo>
                <a:cubicBezTo>
                  <a:pt x="987910" y="181067"/>
                  <a:pt x="1071191" y="211378"/>
                  <a:pt x="1145880" y="2573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347418" tIns="401016" rIns="347418" bIns="429249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/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>
            <a:off x="3688184" y="3982353"/>
            <a:ext cx="597945" cy="611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80" y="15907"/>
                </a:moveTo>
                <a:cubicBezTo>
                  <a:pt x="12180" y="14204"/>
                  <a:pt x="13500" y="13265"/>
                  <a:pt x="15660" y="11857"/>
                </a:cubicBezTo>
                <a:cubicBezTo>
                  <a:pt x="18300" y="10154"/>
                  <a:pt x="21600" y="8041"/>
                  <a:pt x="21600" y="2993"/>
                </a:cubicBezTo>
                <a:cubicBezTo>
                  <a:pt x="21600" y="2524"/>
                  <a:pt x="21180" y="2172"/>
                  <a:pt x="20760" y="2172"/>
                </a:cubicBezTo>
                <a:cubicBezTo>
                  <a:pt x="16620" y="2172"/>
                  <a:pt x="16620" y="2172"/>
                  <a:pt x="16620" y="2172"/>
                </a:cubicBezTo>
                <a:cubicBezTo>
                  <a:pt x="16020" y="1115"/>
                  <a:pt x="14280" y="0"/>
                  <a:pt x="10800" y="0"/>
                </a:cubicBezTo>
                <a:cubicBezTo>
                  <a:pt x="7260" y="0"/>
                  <a:pt x="5520" y="1115"/>
                  <a:pt x="4980" y="2172"/>
                </a:cubicBezTo>
                <a:cubicBezTo>
                  <a:pt x="840" y="2172"/>
                  <a:pt x="840" y="2172"/>
                  <a:pt x="840" y="2172"/>
                </a:cubicBezTo>
                <a:cubicBezTo>
                  <a:pt x="360" y="2172"/>
                  <a:pt x="0" y="2524"/>
                  <a:pt x="0" y="2993"/>
                </a:cubicBezTo>
                <a:cubicBezTo>
                  <a:pt x="0" y="8041"/>
                  <a:pt x="3240" y="10154"/>
                  <a:pt x="5880" y="11857"/>
                </a:cubicBezTo>
                <a:cubicBezTo>
                  <a:pt x="8040" y="13265"/>
                  <a:pt x="9360" y="14204"/>
                  <a:pt x="9360" y="15907"/>
                </a:cubicBezTo>
                <a:cubicBezTo>
                  <a:pt x="9360" y="17433"/>
                  <a:pt x="9360" y="17433"/>
                  <a:pt x="9360" y="17433"/>
                </a:cubicBezTo>
                <a:cubicBezTo>
                  <a:pt x="7080" y="17667"/>
                  <a:pt x="5460" y="18489"/>
                  <a:pt x="5460" y="19487"/>
                </a:cubicBezTo>
                <a:cubicBezTo>
                  <a:pt x="5460" y="20661"/>
                  <a:pt x="7860" y="21600"/>
                  <a:pt x="10800" y="21600"/>
                </a:cubicBezTo>
                <a:cubicBezTo>
                  <a:pt x="13740" y="21600"/>
                  <a:pt x="16140" y="20661"/>
                  <a:pt x="16140" y="19487"/>
                </a:cubicBezTo>
                <a:cubicBezTo>
                  <a:pt x="16140" y="18489"/>
                  <a:pt x="14460" y="17667"/>
                  <a:pt x="12180" y="17433"/>
                </a:cubicBezTo>
                <a:lnTo>
                  <a:pt x="12180" y="15907"/>
                </a:lnTo>
                <a:close/>
                <a:moveTo>
                  <a:pt x="15540" y="9978"/>
                </a:moveTo>
                <a:cubicBezTo>
                  <a:pt x="16200" y="8570"/>
                  <a:pt x="16740" y="6633"/>
                  <a:pt x="16860" y="3815"/>
                </a:cubicBezTo>
                <a:cubicBezTo>
                  <a:pt x="19860" y="3815"/>
                  <a:pt x="19860" y="3815"/>
                  <a:pt x="19860" y="3815"/>
                </a:cubicBezTo>
                <a:cubicBezTo>
                  <a:pt x="19560" y="6985"/>
                  <a:pt x="17640" y="8570"/>
                  <a:pt x="15540" y="9978"/>
                </a:cubicBezTo>
                <a:close/>
                <a:moveTo>
                  <a:pt x="10800" y="1409"/>
                </a:moveTo>
                <a:cubicBezTo>
                  <a:pt x="14040" y="1409"/>
                  <a:pt x="15360" y="2759"/>
                  <a:pt x="15360" y="3228"/>
                </a:cubicBezTo>
                <a:cubicBezTo>
                  <a:pt x="15360" y="3698"/>
                  <a:pt x="14040" y="5048"/>
                  <a:pt x="10800" y="5048"/>
                </a:cubicBezTo>
                <a:cubicBezTo>
                  <a:pt x="7500" y="5048"/>
                  <a:pt x="6240" y="3698"/>
                  <a:pt x="6240" y="3228"/>
                </a:cubicBezTo>
                <a:cubicBezTo>
                  <a:pt x="6240" y="2759"/>
                  <a:pt x="7500" y="1409"/>
                  <a:pt x="10800" y="1409"/>
                </a:cubicBezTo>
                <a:close/>
                <a:moveTo>
                  <a:pt x="1740" y="3815"/>
                </a:moveTo>
                <a:cubicBezTo>
                  <a:pt x="4740" y="3815"/>
                  <a:pt x="4740" y="3815"/>
                  <a:pt x="4740" y="3815"/>
                </a:cubicBezTo>
                <a:cubicBezTo>
                  <a:pt x="4800" y="6633"/>
                  <a:pt x="5340" y="8570"/>
                  <a:pt x="6060" y="9978"/>
                </a:cubicBezTo>
                <a:cubicBezTo>
                  <a:pt x="3960" y="8570"/>
                  <a:pt x="1980" y="6985"/>
                  <a:pt x="1740" y="3815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/>
          </a:p>
        </p:txBody>
      </p:sp>
      <p:grpSp>
        <p:nvGrpSpPr>
          <p:cNvPr id="72" name="Group 7出自【趣你的PPT】(微信:qunideppt)：最优质的PPT资源库出自【趣你的PPT】(微信:qunideppt)：最优质的PPT资源库"/>
          <p:cNvGrpSpPr/>
          <p:nvPr/>
        </p:nvGrpSpPr>
        <p:grpSpPr>
          <a:xfrm>
            <a:off x="6630373" y="2886749"/>
            <a:ext cx="4192301" cy="1217066"/>
            <a:chOff x="6630373" y="3525073"/>
            <a:chExt cx="4192301" cy="1217066"/>
          </a:xfrm>
        </p:grpSpPr>
        <p:sp>
          <p:nvSpPr>
            <p:cNvPr id="73" name="出自【趣你的PPT】(微信:qunideppt)：最优质的PPT资源库"/>
            <p:cNvSpPr/>
            <p:nvPr/>
          </p:nvSpPr>
          <p:spPr>
            <a:xfrm>
              <a:off x="6942646" y="3525073"/>
              <a:ext cx="3880028" cy="1217066"/>
            </a:xfrm>
            <a:prstGeom prst="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出自【趣你的PPT】(微信:qunideppt)：最优质的PPT资源库"/>
            <p:cNvSpPr/>
            <p:nvPr/>
          </p:nvSpPr>
          <p:spPr>
            <a:xfrm rot="2700000">
              <a:off x="6630373" y="3821332"/>
              <a:ext cx="624548" cy="624548"/>
            </a:xfrm>
            <a:prstGeom prst="roundRect">
              <a:avLst>
                <a:gd name="adj" fmla="val 1965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出自【趣你的PPT】(微信:qunideppt)：最优质的PPT资源库"/>
            <p:cNvSpPr txBox="1"/>
            <p:nvPr/>
          </p:nvSpPr>
          <p:spPr>
            <a:xfrm>
              <a:off x="6672379" y="390277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02</a:t>
              </a:r>
            </a:p>
          </p:txBody>
        </p:sp>
        <p:grpSp>
          <p:nvGrpSpPr>
            <p:cNvPr id="76" name="Group 39"/>
            <p:cNvGrpSpPr/>
            <p:nvPr/>
          </p:nvGrpSpPr>
          <p:grpSpPr>
            <a:xfrm flipH="1">
              <a:off x="7483180" y="3645309"/>
              <a:ext cx="3080999" cy="917730"/>
              <a:chOff x="7680027" y="1682985"/>
              <a:chExt cx="3080999" cy="917730"/>
            </a:xfrm>
          </p:grpSpPr>
          <p:sp>
            <p:nvSpPr>
              <p:cNvPr id="77" name="出自【趣你的PPT】(微信:qunideppt)：最优质的PPT资源库"/>
              <p:cNvSpPr txBox="1"/>
              <p:nvPr/>
            </p:nvSpPr>
            <p:spPr>
              <a:xfrm>
                <a:off x="9345253" y="1682985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</a:t>
                </a:r>
                <a:endParaRPr lang="en-GB" altLang="zh-CN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出自【趣你的PPT】(微信:qunideppt)：最优质的PPT资源库"/>
              <p:cNvSpPr/>
              <p:nvPr/>
            </p:nvSpPr>
            <p:spPr>
              <a:xfrm>
                <a:off x="7680027" y="2013246"/>
                <a:ext cx="3080999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  <a:spcAft>
                    <a:spcPts val="600"/>
                  </a:spcAft>
                  <a:buSzPct val="25000"/>
                  <a:defRPr/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该原创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模板来自公众号：趣你的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。让你一不小心，就学会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PPT</a:t>
                </a:r>
              </a:p>
            </p:txBody>
          </p:sp>
        </p:grpSp>
      </p:grpSp>
      <p:grpSp>
        <p:nvGrpSpPr>
          <p:cNvPr id="7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6630373" y="4343690"/>
            <a:ext cx="4192301" cy="1217066"/>
            <a:chOff x="6630373" y="4982014"/>
            <a:chExt cx="4192301" cy="1217066"/>
          </a:xfrm>
        </p:grpSpPr>
        <p:sp>
          <p:nvSpPr>
            <p:cNvPr id="80" name="出自【趣你的PPT】(微信:qunideppt)：最优质的PPT资源库"/>
            <p:cNvSpPr/>
            <p:nvPr/>
          </p:nvSpPr>
          <p:spPr>
            <a:xfrm>
              <a:off x="6942646" y="4982014"/>
              <a:ext cx="3880028" cy="1217066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>
            <a:xfrm rot="2700000">
              <a:off x="6630373" y="5278273"/>
              <a:ext cx="624548" cy="624548"/>
            </a:xfrm>
            <a:prstGeom prst="roundRect">
              <a:avLst>
                <a:gd name="adj" fmla="val 1965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出自【趣你的PPT】(微信:qunideppt)：最优质的PPT资源库"/>
            <p:cNvSpPr txBox="1"/>
            <p:nvPr/>
          </p:nvSpPr>
          <p:spPr>
            <a:xfrm>
              <a:off x="6672379" y="535971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03</a:t>
              </a:r>
            </a:p>
          </p:txBody>
        </p:sp>
        <p:grpSp>
          <p:nvGrpSpPr>
            <p:cNvPr id="83" name="Group 46"/>
            <p:cNvGrpSpPr/>
            <p:nvPr/>
          </p:nvGrpSpPr>
          <p:grpSpPr>
            <a:xfrm flipH="1">
              <a:off x="7483180" y="5102250"/>
              <a:ext cx="3080999" cy="917730"/>
              <a:chOff x="7680027" y="1682985"/>
              <a:chExt cx="3080999" cy="917730"/>
            </a:xfrm>
          </p:grpSpPr>
          <p:sp>
            <p:nvSpPr>
              <p:cNvPr id="84" name="出自【趣你的PPT】(微信:qunideppt)：最优质的PPT资源库"/>
              <p:cNvSpPr txBox="1"/>
              <p:nvPr/>
            </p:nvSpPr>
            <p:spPr>
              <a:xfrm>
                <a:off x="9345253" y="1682985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</a:t>
                </a:r>
                <a:endParaRPr lang="en-GB" altLang="zh-CN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出自【趣你的PPT】(微信:qunideppt)：最优质的PPT资源库"/>
              <p:cNvSpPr/>
              <p:nvPr/>
            </p:nvSpPr>
            <p:spPr>
              <a:xfrm>
                <a:off x="7680027" y="2013246"/>
                <a:ext cx="3080999" cy="587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  <a:spcAft>
                    <a:spcPts val="600"/>
                  </a:spcAft>
                  <a:buSzPct val="25000"/>
                  <a:defRPr/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该原创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模板来自公众号：趣你的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。让你一不小心，就学会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/>
                    <a:sym typeface="Lato"/>
                  </a:rPr>
                  <a:t>PPT</a:t>
                </a:r>
              </a:p>
            </p:txBody>
          </p:sp>
        </p:grp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1256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1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4198611" y="1666284"/>
            <a:ext cx="2058144" cy="2058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399989" y="3844012"/>
            <a:ext cx="1593402" cy="1593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6399990" y="2304948"/>
            <a:ext cx="1419480" cy="1419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4844565" y="3829124"/>
            <a:ext cx="1412191" cy="141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5592310" y="3046785"/>
            <a:ext cx="1460618" cy="1460618"/>
            <a:chOff x="4134957" y="2225651"/>
            <a:chExt cx="1267354" cy="1267354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4134957" y="2225651"/>
              <a:ext cx="1267354" cy="1267354"/>
            </a:xfrm>
            <a:prstGeom prst="frame">
              <a:avLst>
                <a:gd name="adj1" fmla="val 2001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4376473" y="2467167"/>
              <a:ext cx="784322" cy="784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Shape 433出自【趣你的PPT】(微信:qunideppt)：最优质的PPT资源库"/>
          <p:cNvGrpSpPr/>
          <p:nvPr/>
        </p:nvGrpSpPr>
        <p:grpSpPr>
          <a:xfrm>
            <a:off x="6861821" y="2767695"/>
            <a:ext cx="495818" cy="493987"/>
            <a:chOff x="1403350" y="1023937"/>
            <a:chExt cx="430213" cy="428624"/>
          </a:xfrm>
          <a:solidFill>
            <a:schemeClr val="bg1"/>
          </a:solidFill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631950" y="1252537"/>
              <a:ext cx="201613" cy="200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376" y="2412"/>
                  </a:moveTo>
                  <a:cubicBezTo>
                    <a:pt x="60000" y="0"/>
                    <a:pt x="57029" y="0"/>
                    <a:pt x="54653" y="2412"/>
                  </a:cubicBezTo>
                  <a:cubicBezTo>
                    <a:pt x="52277" y="4221"/>
                    <a:pt x="52277" y="7839"/>
                    <a:pt x="54653" y="10251"/>
                  </a:cubicBezTo>
                  <a:cubicBezTo>
                    <a:pt x="106930" y="63316"/>
                    <a:pt x="106930" y="63316"/>
                    <a:pt x="106930" y="63316"/>
                  </a:cubicBezTo>
                  <a:cubicBezTo>
                    <a:pt x="107524" y="63919"/>
                    <a:pt x="107524" y="66331"/>
                    <a:pt x="106336" y="67537"/>
                  </a:cubicBezTo>
                  <a:cubicBezTo>
                    <a:pt x="67128" y="107336"/>
                    <a:pt x="67128" y="107336"/>
                    <a:pt x="67128" y="107336"/>
                  </a:cubicBezTo>
                  <a:cubicBezTo>
                    <a:pt x="66534" y="107939"/>
                    <a:pt x="64752" y="109145"/>
                    <a:pt x="62970" y="109145"/>
                  </a:cubicBezTo>
                  <a:cubicBezTo>
                    <a:pt x="62970" y="109145"/>
                    <a:pt x="62970" y="109145"/>
                    <a:pt x="62970" y="109145"/>
                  </a:cubicBezTo>
                  <a:cubicBezTo>
                    <a:pt x="61782" y="109145"/>
                    <a:pt x="60594" y="108542"/>
                    <a:pt x="59405" y="107336"/>
                  </a:cubicBezTo>
                  <a:cubicBezTo>
                    <a:pt x="59405" y="107336"/>
                    <a:pt x="56435" y="104321"/>
                    <a:pt x="51683" y="99497"/>
                  </a:cubicBezTo>
                  <a:cubicBezTo>
                    <a:pt x="79009" y="71758"/>
                    <a:pt x="79009" y="71758"/>
                    <a:pt x="79009" y="71758"/>
                  </a:cubicBezTo>
                  <a:cubicBezTo>
                    <a:pt x="81386" y="69346"/>
                    <a:pt x="81386" y="65728"/>
                    <a:pt x="79009" y="63919"/>
                  </a:cubicBezTo>
                  <a:cubicBezTo>
                    <a:pt x="76633" y="61507"/>
                    <a:pt x="73069" y="61507"/>
                    <a:pt x="71287" y="63919"/>
                  </a:cubicBezTo>
                  <a:cubicBezTo>
                    <a:pt x="43960" y="91055"/>
                    <a:pt x="43960" y="91055"/>
                    <a:pt x="43960" y="91055"/>
                  </a:cubicBezTo>
                  <a:cubicBezTo>
                    <a:pt x="39801" y="86231"/>
                    <a:pt x="34455" y="81407"/>
                    <a:pt x="29108" y="75376"/>
                  </a:cubicBezTo>
                  <a:cubicBezTo>
                    <a:pt x="40396" y="63919"/>
                    <a:pt x="40396" y="63919"/>
                    <a:pt x="40396" y="63919"/>
                  </a:cubicBezTo>
                  <a:cubicBezTo>
                    <a:pt x="42178" y="61507"/>
                    <a:pt x="42178" y="57889"/>
                    <a:pt x="40396" y="55477"/>
                  </a:cubicBezTo>
                  <a:cubicBezTo>
                    <a:pt x="38019" y="53668"/>
                    <a:pt x="34455" y="53668"/>
                    <a:pt x="32079" y="55477"/>
                  </a:cubicBezTo>
                  <a:cubicBezTo>
                    <a:pt x="20792" y="66934"/>
                    <a:pt x="20792" y="66934"/>
                    <a:pt x="20792" y="66934"/>
                  </a:cubicBezTo>
                  <a:cubicBezTo>
                    <a:pt x="17821" y="63316"/>
                    <a:pt x="14257" y="59698"/>
                    <a:pt x="10099" y="56080"/>
                  </a:cubicBezTo>
                  <a:cubicBezTo>
                    <a:pt x="8316" y="53668"/>
                    <a:pt x="4752" y="53668"/>
                    <a:pt x="2376" y="56080"/>
                  </a:cubicBezTo>
                  <a:cubicBezTo>
                    <a:pt x="0" y="58492"/>
                    <a:pt x="0" y="62110"/>
                    <a:pt x="2376" y="63919"/>
                  </a:cubicBezTo>
                  <a:cubicBezTo>
                    <a:pt x="31485" y="93467"/>
                    <a:pt x="51089" y="115175"/>
                    <a:pt x="51683" y="115175"/>
                  </a:cubicBezTo>
                  <a:cubicBezTo>
                    <a:pt x="51683" y="115175"/>
                    <a:pt x="51683" y="115778"/>
                    <a:pt x="51683" y="115778"/>
                  </a:cubicBezTo>
                  <a:cubicBezTo>
                    <a:pt x="54653" y="118793"/>
                    <a:pt x="58811" y="120000"/>
                    <a:pt x="62970" y="120000"/>
                  </a:cubicBezTo>
                  <a:cubicBezTo>
                    <a:pt x="62970" y="120000"/>
                    <a:pt x="62970" y="120000"/>
                    <a:pt x="62970" y="120000"/>
                  </a:cubicBezTo>
                  <a:cubicBezTo>
                    <a:pt x="67722" y="120000"/>
                    <a:pt x="72475" y="118190"/>
                    <a:pt x="75445" y="115778"/>
                  </a:cubicBezTo>
                  <a:cubicBezTo>
                    <a:pt x="114059" y="75376"/>
                    <a:pt x="114059" y="75376"/>
                    <a:pt x="114059" y="75376"/>
                  </a:cubicBezTo>
                  <a:cubicBezTo>
                    <a:pt x="119405" y="69949"/>
                    <a:pt x="120000" y="60301"/>
                    <a:pt x="114653" y="54874"/>
                  </a:cubicBezTo>
                  <a:lnTo>
                    <a:pt x="62376" y="2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403350" y="1023937"/>
              <a:ext cx="206374" cy="2047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65" y="118829"/>
                  </a:moveTo>
                  <a:cubicBezTo>
                    <a:pt x="58536" y="120000"/>
                    <a:pt x="60292" y="120000"/>
                    <a:pt x="61463" y="120000"/>
                  </a:cubicBezTo>
                  <a:cubicBezTo>
                    <a:pt x="63219" y="120000"/>
                    <a:pt x="64390" y="120000"/>
                    <a:pt x="65560" y="118829"/>
                  </a:cubicBezTo>
                  <a:cubicBezTo>
                    <a:pt x="67317" y="116487"/>
                    <a:pt x="67317" y="112975"/>
                    <a:pt x="65560" y="110634"/>
                  </a:cubicBezTo>
                  <a:cubicBezTo>
                    <a:pt x="61463" y="107121"/>
                    <a:pt x="57365" y="103024"/>
                    <a:pt x="53853" y="99512"/>
                  </a:cubicBezTo>
                  <a:cubicBezTo>
                    <a:pt x="64975" y="88390"/>
                    <a:pt x="64975" y="88390"/>
                    <a:pt x="64975" y="88390"/>
                  </a:cubicBezTo>
                  <a:cubicBezTo>
                    <a:pt x="67317" y="86634"/>
                    <a:pt x="67317" y="83121"/>
                    <a:pt x="64975" y="80780"/>
                  </a:cubicBezTo>
                  <a:cubicBezTo>
                    <a:pt x="62634" y="78439"/>
                    <a:pt x="59707" y="78439"/>
                    <a:pt x="57365" y="80780"/>
                  </a:cubicBezTo>
                  <a:cubicBezTo>
                    <a:pt x="46243" y="91902"/>
                    <a:pt x="46243" y="91902"/>
                    <a:pt x="46243" y="91902"/>
                  </a:cubicBezTo>
                  <a:cubicBezTo>
                    <a:pt x="40390" y="86048"/>
                    <a:pt x="35121" y="80780"/>
                    <a:pt x="31024" y="76682"/>
                  </a:cubicBezTo>
                  <a:cubicBezTo>
                    <a:pt x="57365" y="50341"/>
                    <a:pt x="57365" y="50341"/>
                    <a:pt x="57365" y="50341"/>
                  </a:cubicBezTo>
                  <a:cubicBezTo>
                    <a:pt x="59707" y="48000"/>
                    <a:pt x="59707" y="44487"/>
                    <a:pt x="57365" y="42146"/>
                  </a:cubicBezTo>
                  <a:cubicBezTo>
                    <a:pt x="55024" y="40390"/>
                    <a:pt x="51512" y="40390"/>
                    <a:pt x="49756" y="42146"/>
                  </a:cubicBezTo>
                  <a:cubicBezTo>
                    <a:pt x="22829" y="69073"/>
                    <a:pt x="22829" y="69073"/>
                    <a:pt x="22829" y="69073"/>
                  </a:cubicBezTo>
                  <a:cubicBezTo>
                    <a:pt x="18146" y="64390"/>
                    <a:pt x="15219" y="61463"/>
                    <a:pt x="15219" y="61463"/>
                  </a:cubicBezTo>
                  <a:cubicBezTo>
                    <a:pt x="15219" y="61463"/>
                    <a:pt x="11707" y="57365"/>
                    <a:pt x="15219" y="53853"/>
                  </a:cubicBezTo>
                  <a:cubicBezTo>
                    <a:pt x="53268" y="15804"/>
                    <a:pt x="53268" y="15804"/>
                    <a:pt x="53268" y="15804"/>
                  </a:cubicBezTo>
                  <a:cubicBezTo>
                    <a:pt x="56195" y="13463"/>
                    <a:pt x="58536" y="12878"/>
                    <a:pt x="60878" y="15804"/>
                  </a:cubicBezTo>
                  <a:cubicBezTo>
                    <a:pt x="62634" y="17560"/>
                    <a:pt x="81951" y="39219"/>
                    <a:pt x="110048" y="67317"/>
                  </a:cubicBezTo>
                  <a:cubicBezTo>
                    <a:pt x="112390" y="69658"/>
                    <a:pt x="115902" y="69658"/>
                    <a:pt x="117658" y="67317"/>
                  </a:cubicBezTo>
                  <a:cubicBezTo>
                    <a:pt x="120000" y="64975"/>
                    <a:pt x="120000" y="61463"/>
                    <a:pt x="117658" y="59707"/>
                  </a:cubicBezTo>
                  <a:cubicBezTo>
                    <a:pt x="88390" y="30439"/>
                    <a:pt x="69073" y="8195"/>
                    <a:pt x="69073" y="8195"/>
                  </a:cubicBezTo>
                  <a:cubicBezTo>
                    <a:pt x="69073" y="8195"/>
                    <a:pt x="69073" y="8195"/>
                    <a:pt x="69073" y="8195"/>
                  </a:cubicBezTo>
                  <a:cubicBezTo>
                    <a:pt x="60878" y="0"/>
                    <a:pt x="51512" y="2341"/>
                    <a:pt x="45658" y="8195"/>
                  </a:cubicBezTo>
                  <a:cubicBezTo>
                    <a:pt x="7609" y="46243"/>
                    <a:pt x="7609" y="46243"/>
                    <a:pt x="7609" y="46243"/>
                  </a:cubicBezTo>
                  <a:cubicBezTo>
                    <a:pt x="0" y="53268"/>
                    <a:pt x="1756" y="63804"/>
                    <a:pt x="7609" y="69658"/>
                  </a:cubicBezTo>
                  <a:cubicBezTo>
                    <a:pt x="7609" y="69658"/>
                    <a:pt x="28682" y="89560"/>
                    <a:pt x="57365" y="1188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406525" y="1027112"/>
              <a:ext cx="427037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824" y="44047"/>
                  </a:moveTo>
                  <a:cubicBezTo>
                    <a:pt x="118032" y="30776"/>
                    <a:pt x="118032" y="30776"/>
                    <a:pt x="118032" y="30776"/>
                  </a:cubicBezTo>
                  <a:cubicBezTo>
                    <a:pt x="119156" y="29364"/>
                    <a:pt x="120000" y="27670"/>
                    <a:pt x="120000" y="25976"/>
                  </a:cubicBezTo>
                  <a:cubicBezTo>
                    <a:pt x="120000" y="24282"/>
                    <a:pt x="119156" y="22588"/>
                    <a:pt x="118032" y="21458"/>
                  </a:cubicBezTo>
                  <a:cubicBezTo>
                    <a:pt x="98641" y="1976"/>
                    <a:pt x="98641" y="1976"/>
                    <a:pt x="98641" y="1976"/>
                  </a:cubicBezTo>
                  <a:cubicBezTo>
                    <a:pt x="97517" y="847"/>
                    <a:pt x="95831" y="0"/>
                    <a:pt x="94145" y="0"/>
                  </a:cubicBezTo>
                  <a:cubicBezTo>
                    <a:pt x="92459" y="0"/>
                    <a:pt x="90772" y="847"/>
                    <a:pt x="89648" y="1976"/>
                  </a:cubicBezTo>
                  <a:cubicBezTo>
                    <a:pt x="75878" y="15811"/>
                    <a:pt x="75878" y="15811"/>
                    <a:pt x="75878" y="15811"/>
                  </a:cubicBezTo>
                  <a:cubicBezTo>
                    <a:pt x="75597" y="16094"/>
                    <a:pt x="75597" y="16094"/>
                    <a:pt x="75316" y="16376"/>
                  </a:cubicBezTo>
                  <a:cubicBezTo>
                    <a:pt x="12646" y="79623"/>
                    <a:pt x="12646" y="79623"/>
                    <a:pt x="12646" y="79623"/>
                  </a:cubicBezTo>
                  <a:cubicBezTo>
                    <a:pt x="12084" y="79905"/>
                    <a:pt x="12084" y="80188"/>
                    <a:pt x="11803" y="80470"/>
                  </a:cubicBezTo>
                  <a:cubicBezTo>
                    <a:pt x="281" y="116611"/>
                    <a:pt x="281" y="116611"/>
                    <a:pt x="281" y="116611"/>
                  </a:cubicBezTo>
                  <a:cubicBezTo>
                    <a:pt x="0" y="117458"/>
                    <a:pt x="281" y="118588"/>
                    <a:pt x="843" y="119152"/>
                  </a:cubicBezTo>
                  <a:cubicBezTo>
                    <a:pt x="1405" y="119717"/>
                    <a:pt x="1967" y="120000"/>
                    <a:pt x="2810" y="120000"/>
                  </a:cubicBezTo>
                  <a:cubicBezTo>
                    <a:pt x="3091" y="120000"/>
                    <a:pt x="3372" y="120000"/>
                    <a:pt x="3372" y="119717"/>
                  </a:cubicBezTo>
                  <a:cubicBezTo>
                    <a:pt x="40187" y="108705"/>
                    <a:pt x="40187" y="108705"/>
                    <a:pt x="40187" y="108705"/>
                  </a:cubicBezTo>
                  <a:cubicBezTo>
                    <a:pt x="40749" y="108705"/>
                    <a:pt x="41030" y="108423"/>
                    <a:pt x="41311" y="108141"/>
                  </a:cubicBezTo>
                  <a:cubicBezTo>
                    <a:pt x="104262" y="44611"/>
                    <a:pt x="104262" y="44611"/>
                    <a:pt x="104262" y="44611"/>
                  </a:cubicBezTo>
                  <a:cubicBezTo>
                    <a:pt x="104543" y="44329"/>
                    <a:pt x="104543" y="44329"/>
                    <a:pt x="104824" y="44047"/>
                  </a:cubicBezTo>
                  <a:close/>
                  <a:moveTo>
                    <a:pt x="93302" y="5647"/>
                  </a:moveTo>
                  <a:cubicBezTo>
                    <a:pt x="93583" y="5364"/>
                    <a:pt x="93864" y="5364"/>
                    <a:pt x="94145" y="5364"/>
                  </a:cubicBezTo>
                  <a:cubicBezTo>
                    <a:pt x="94426" y="5364"/>
                    <a:pt x="94707" y="5364"/>
                    <a:pt x="94988" y="5647"/>
                  </a:cubicBezTo>
                  <a:cubicBezTo>
                    <a:pt x="114379" y="25129"/>
                    <a:pt x="114379" y="25129"/>
                    <a:pt x="114379" y="25129"/>
                  </a:cubicBezTo>
                  <a:cubicBezTo>
                    <a:pt x="114660" y="25411"/>
                    <a:pt x="114660" y="25976"/>
                    <a:pt x="114660" y="25976"/>
                  </a:cubicBezTo>
                  <a:cubicBezTo>
                    <a:pt x="114660" y="26258"/>
                    <a:pt x="114660" y="26541"/>
                    <a:pt x="114379" y="26823"/>
                  </a:cubicBezTo>
                  <a:cubicBezTo>
                    <a:pt x="102576" y="38964"/>
                    <a:pt x="102576" y="38964"/>
                    <a:pt x="102576" y="38964"/>
                  </a:cubicBezTo>
                  <a:cubicBezTo>
                    <a:pt x="81498" y="17788"/>
                    <a:pt x="81498" y="17788"/>
                    <a:pt x="81498" y="17788"/>
                  </a:cubicBezTo>
                  <a:lnTo>
                    <a:pt x="93302" y="5647"/>
                  </a:lnTo>
                  <a:close/>
                  <a:moveTo>
                    <a:pt x="34847" y="92611"/>
                  </a:moveTo>
                  <a:cubicBezTo>
                    <a:pt x="27540" y="92611"/>
                    <a:pt x="27540" y="92611"/>
                    <a:pt x="27540" y="92611"/>
                  </a:cubicBezTo>
                  <a:cubicBezTo>
                    <a:pt x="27540" y="84988"/>
                    <a:pt x="27540" y="84988"/>
                    <a:pt x="27540" y="84988"/>
                  </a:cubicBezTo>
                  <a:cubicBezTo>
                    <a:pt x="84028" y="27952"/>
                    <a:pt x="84028" y="27952"/>
                    <a:pt x="84028" y="27952"/>
                  </a:cubicBezTo>
                  <a:cubicBezTo>
                    <a:pt x="91896" y="35858"/>
                    <a:pt x="91896" y="35858"/>
                    <a:pt x="91896" y="35858"/>
                  </a:cubicBezTo>
                  <a:lnTo>
                    <a:pt x="34847" y="92611"/>
                  </a:lnTo>
                  <a:close/>
                  <a:moveTo>
                    <a:pt x="77845" y="21458"/>
                  </a:moveTo>
                  <a:cubicBezTo>
                    <a:pt x="80374" y="24282"/>
                    <a:pt x="80374" y="24282"/>
                    <a:pt x="80374" y="24282"/>
                  </a:cubicBezTo>
                  <a:cubicBezTo>
                    <a:pt x="24168" y="81035"/>
                    <a:pt x="24168" y="81035"/>
                    <a:pt x="24168" y="81035"/>
                  </a:cubicBezTo>
                  <a:cubicBezTo>
                    <a:pt x="19672" y="79905"/>
                    <a:pt x="19672" y="79905"/>
                    <a:pt x="19672" y="79905"/>
                  </a:cubicBezTo>
                  <a:lnTo>
                    <a:pt x="77845" y="21458"/>
                  </a:lnTo>
                  <a:close/>
                  <a:moveTo>
                    <a:pt x="16018" y="84423"/>
                  </a:moveTo>
                  <a:cubicBezTo>
                    <a:pt x="22201" y="85835"/>
                    <a:pt x="22201" y="85835"/>
                    <a:pt x="22201" y="85835"/>
                  </a:cubicBezTo>
                  <a:cubicBezTo>
                    <a:pt x="22201" y="95152"/>
                    <a:pt x="22201" y="95152"/>
                    <a:pt x="22201" y="95152"/>
                  </a:cubicBezTo>
                  <a:cubicBezTo>
                    <a:pt x="22201" y="96564"/>
                    <a:pt x="23325" y="97694"/>
                    <a:pt x="24730" y="97694"/>
                  </a:cubicBezTo>
                  <a:cubicBezTo>
                    <a:pt x="34004" y="97694"/>
                    <a:pt x="34004" y="97694"/>
                    <a:pt x="34004" y="97694"/>
                  </a:cubicBezTo>
                  <a:cubicBezTo>
                    <a:pt x="35971" y="104752"/>
                    <a:pt x="35971" y="104752"/>
                    <a:pt x="35971" y="104752"/>
                  </a:cubicBezTo>
                  <a:cubicBezTo>
                    <a:pt x="6744" y="113223"/>
                    <a:pt x="6744" y="113223"/>
                    <a:pt x="6744" y="113223"/>
                  </a:cubicBezTo>
                  <a:lnTo>
                    <a:pt x="16018" y="84423"/>
                  </a:lnTo>
                  <a:close/>
                  <a:moveTo>
                    <a:pt x="40468" y="101647"/>
                  </a:moveTo>
                  <a:cubicBezTo>
                    <a:pt x="38782" y="96000"/>
                    <a:pt x="38782" y="96000"/>
                    <a:pt x="38782" y="96000"/>
                  </a:cubicBezTo>
                  <a:cubicBezTo>
                    <a:pt x="95831" y="39529"/>
                    <a:pt x="95831" y="39529"/>
                    <a:pt x="95831" y="39529"/>
                  </a:cubicBezTo>
                  <a:cubicBezTo>
                    <a:pt x="98641" y="42635"/>
                    <a:pt x="98641" y="42635"/>
                    <a:pt x="98641" y="42635"/>
                  </a:cubicBezTo>
                  <a:lnTo>
                    <a:pt x="40468" y="1016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Shape 447出自【趣你的PPT】(微信:qunideppt)：最优质的PPT资源库"/>
          <p:cNvGrpSpPr/>
          <p:nvPr/>
        </p:nvGrpSpPr>
        <p:grpSpPr>
          <a:xfrm>
            <a:off x="5433567" y="4290056"/>
            <a:ext cx="234186" cy="490327"/>
            <a:chOff x="7096125" y="1027112"/>
            <a:chExt cx="203199" cy="425449"/>
          </a:xfrm>
          <a:solidFill>
            <a:schemeClr val="bg1"/>
          </a:solidFill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7096125" y="1211262"/>
              <a:ext cx="203199" cy="241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929"/>
                  </a:moveTo>
                  <a:cubicBezTo>
                    <a:pt x="120000" y="4979"/>
                    <a:pt x="120000" y="4979"/>
                    <a:pt x="120000" y="4979"/>
                  </a:cubicBezTo>
                  <a:cubicBezTo>
                    <a:pt x="120000" y="2489"/>
                    <a:pt x="117623" y="0"/>
                    <a:pt x="114653" y="0"/>
                  </a:cubicBezTo>
                  <a:cubicBezTo>
                    <a:pt x="111089" y="0"/>
                    <a:pt x="108712" y="2489"/>
                    <a:pt x="108712" y="4979"/>
                  </a:cubicBezTo>
                  <a:cubicBezTo>
                    <a:pt x="108712" y="16929"/>
                    <a:pt x="108712" y="16929"/>
                    <a:pt x="108712" y="16929"/>
                  </a:cubicBezTo>
                  <a:cubicBezTo>
                    <a:pt x="108712" y="39834"/>
                    <a:pt x="86732" y="58755"/>
                    <a:pt x="60000" y="58755"/>
                  </a:cubicBezTo>
                  <a:cubicBezTo>
                    <a:pt x="32673" y="58755"/>
                    <a:pt x="10693" y="39834"/>
                    <a:pt x="10693" y="16929"/>
                  </a:cubicBezTo>
                  <a:cubicBezTo>
                    <a:pt x="10693" y="4979"/>
                    <a:pt x="10693" y="4979"/>
                    <a:pt x="10693" y="4979"/>
                  </a:cubicBezTo>
                  <a:cubicBezTo>
                    <a:pt x="10693" y="2489"/>
                    <a:pt x="8316" y="0"/>
                    <a:pt x="5346" y="0"/>
                  </a:cubicBezTo>
                  <a:cubicBezTo>
                    <a:pt x="2376" y="0"/>
                    <a:pt x="0" y="2489"/>
                    <a:pt x="0" y="4979"/>
                  </a:cubicBezTo>
                  <a:cubicBezTo>
                    <a:pt x="0" y="16929"/>
                    <a:pt x="0" y="16929"/>
                    <a:pt x="0" y="16929"/>
                  </a:cubicBezTo>
                  <a:cubicBezTo>
                    <a:pt x="0" y="43319"/>
                    <a:pt x="23762" y="65228"/>
                    <a:pt x="54059" y="67717"/>
                  </a:cubicBezTo>
                  <a:cubicBezTo>
                    <a:pt x="54059" y="91120"/>
                    <a:pt x="54059" y="91120"/>
                    <a:pt x="54059" y="91120"/>
                  </a:cubicBezTo>
                  <a:cubicBezTo>
                    <a:pt x="32673" y="91120"/>
                    <a:pt x="32673" y="91120"/>
                    <a:pt x="32673" y="91120"/>
                  </a:cubicBezTo>
                  <a:cubicBezTo>
                    <a:pt x="22574" y="91120"/>
                    <a:pt x="15445" y="97593"/>
                    <a:pt x="15445" y="105560"/>
                  </a:cubicBezTo>
                  <a:cubicBezTo>
                    <a:pt x="15445" y="115518"/>
                    <a:pt x="15445" y="115518"/>
                    <a:pt x="15445" y="115518"/>
                  </a:cubicBezTo>
                  <a:cubicBezTo>
                    <a:pt x="15445" y="118008"/>
                    <a:pt x="17821" y="120000"/>
                    <a:pt x="20792" y="120000"/>
                  </a:cubicBezTo>
                  <a:cubicBezTo>
                    <a:pt x="98613" y="120000"/>
                    <a:pt x="98613" y="120000"/>
                    <a:pt x="98613" y="120000"/>
                  </a:cubicBezTo>
                  <a:cubicBezTo>
                    <a:pt x="102178" y="120000"/>
                    <a:pt x="104554" y="118008"/>
                    <a:pt x="104554" y="115518"/>
                  </a:cubicBezTo>
                  <a:cubicBezTo>
                    <a:pt x="104554" y="106058"/>
                    <a:pt x="104554" y="106058"/>
                    <a:pt x="104554" y="106058"/>
                  </a:cubicBezTo>
                  <a:cubicBezTo>
                    <a:pt x="104554" y="97593"/>
                    <a:pt x="96831" y="91120"/>
                    <a:pt x="87326" y="91120"/>
                  </a:cubicBezTo>
                  <a:cubicBezTo>
                    <a:pt x="65346" y="91120"/>
                    <a:pt x="65346" y="91120"/>
                    <a:pt x="65346" y="91120"/>
                  </a:cubicBezTo>
                  <a:cubicBezTo>
                    <a:pt x="65346" y="67717"/>
                    <a:pt x="65346" y="67717"/>
                    <a:pt x="65346" y="67717"/>
                  </a:cubicBezTo>
                  <a:cubicBezTo>
                    <a:pt x="96237" y="65228"/>
                    <a:pt x="120000" y="43319"/>
                    <a:pt x="120000" y="16929"/>
                  </a:cubicBezTo>
                  <a:close/>
                  <a:moveTo>
                    <a:pt x="93267" y="106058"/>
                  </a:moveTo>
                  <a:cubicBezTo>
                    <a:pt x="93267" y="110539"/>
                    <a:pt x="93267" y="110539"/>
                    <a:pt x="93267" y="110539"/>
                  </a:cubicBezTo>
                  <a:cubicBezTo>
                    <a:pt x="26732" y="110539"/>
                    <a:pt x="26732" y="110539"/>
                    <a:pt x="26732" y="110539"/>
                  </a:cubicBezTo>
                  <a:cubicBezTo>
                    <a:pt x="26732" y="105560"/>
                    <a:pt x="26732" y="105560"/>
                    <a:pt x="26732" y="105560"/>
                  </a:cubicBezTo>
                  <a:cubicBezTo>
                    <a:pt x="26732" y="102572"/>
                    <a:pt x="29108" y="100580"/>
                    <a:pt x="32673" y="100580"/>
                  </a:cubicBezTo>
                  <a:cubicBezTo>
                    <a:pt x="87326" y="100580"/>
                    <a:pt x="87326" y="100580"/>
                    <a:pt x="87326" y="100580"/>
                  </a:cubicBezTo>
                  <a:cubicBezTo>
                    <a:pt x="90891" y="100580"/>
                    <a:pt x="93267" y="103070"/>
                    <a:pt x="93267" y="1060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7135813" y="1027112"/>
              <a:ext cx="123824" cy="282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2903" y="120000"/>
                    <a:pt x="120000" y="108042"/>
                    <a:pt x="120000" y="93096"/>
                  </a:cubicBezTo>
                  <a:cubicBezTo>
                    <a:pt x="120000" y="26903"/>
                    <a:pt x="120000" y="26903"/>
                    <a:pt x="120000" y="26903"/>
                  </a:cubicBezTo>
                  <a:cubicBezTo>
                    <a:pt x="120000" y="11957"/>
                    <a:pt x="92903" y="0"/>
                    <a:pt x="60000" y="0"/>
                  </a:cubicBezTo>
                  <a:cubicBezTo>
                    <a:pt x="27096" y="0"/>
                    <a:pt x="0" y="11957"/>
                    <a:pt x="0" y="26903"/>
                  </a:cubicBezTo>
                  <a:cubicBezTo>
                    <a:pt x="0" y="93096"/>
                    <a:pt x="0" y="93096"/>
                    <a:pt x="0" y="93096"/>
                  </a:cubicBezTo>
                  <a:cubicBezTo>
                    <a:pt x="0" y="108042"/>
                    <a:pt x="27096" y="120000"/>
                    <a:pt x="60000" y="120000"/>
                  </a:cubicBezTo>
                  <a:close/>
                  <a:moveTo>
                    <a:pt x="18387" y="26903"/>
                  </a:moveTo>
                  <a:cubicBezTo>
                    <a:pt x="18387" y="16654"/>
                    <a:pt x="36774" y="8113"/>
                    <a:pt x="60000" y="8113"/>
                  </a:cubicBezTo>
                  <a:cubicBezTo>
                    <a:pt x="83225" y="8113"/>
                    <a:pt x="101612" y="16654"/>
                    <a:pt x="101612" y="26903"/>
                  </a:cubicBezTo>
                  <a:cubicBezTo>
                    <a:pt x="101612" y="93096"/>
                    <a:pt x="101612" y="93096"/>
                    <a:pt x="101612" y="93096"/>
                  </a:cubicBezTo>
                  <a:cubicBezTo>
                    <a:pt x="101612" y="103772"/>
                    <a:pt x="83225" y="111886"/>
                    <a:pt x="60000" y="111886"/>
                  </a:cubicBezTo>
                  <a:cubicBezTo>
                    <a:pt x="36774" y="111886"/>
                    <a:pt x="18387" y="103772"/>
                    <a:pt x="18387" y="93096"/>
                  </a:cubicBezTo>
                  <a:lnTo>
                    <a:pt x="18387" y="269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Shape 451出自【趣你的PPT】(微信:qunideppt)：最优质的PPT资源库"/>
          <p:cNvGrpSpPr/>
          <p:nvPr/>
        </p:nvGrpSpPr>
        <p:grpSpPr>
          <a:xfrm>
            <a:off x="4775179" y="2211728"/>
            <a:ext cx="905007" cy="898302"/>
            <a:chOff x="4657725" y="1027112"/>
            <a:chExt cx="428625" cy="425449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4697412" y="1068387"/>
              <a:ext cx="201613" cy="2016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26732" y="0"/>
                    <a:pt x="0" y="26732"/>
                    <a:pt x="0" y="60000"/>
                  </a:cubicBezTo>
                  <a:cubicBezTo>
                    <a:pt x="0" y="92673"/>
                    <a:pt x="26732" y="120000"/>
                    <a:pt x="60000" y="120000"/>
                  </a:cubicBezTo>
                  <a:cubicBezTo>
                    <a:pt x="93267" y="120000"/>
                    <a:pt x="120000" y="92673"/>
                    <a:pt x="120000" y="60000"/>
                  </a:cubicBezTo>
                  <a:cubicBezTo>
                    <a:pt x="120000" y="26732"/>
                    <a:pt x="93267" y="0"/>
                    <a:pt x="60000" y="0"/>
                  </a:cubicBezTo>
                  <a:close/>
                  <a:moveTo>
                    <a:pt x="60000" y="108712"/>
                  </a:moveTo>
                  <a:cubicBezTo>
                    <a:pt x="33267" y="108712"/>
                    <a:pt x="11287" y="86732"/>
                    <a:pt x="11287" y="60000"/>
                  </a:cubicBezTo>
                  <a:cubicBezTo>
                    <a:pt x="11287" y="32673"/>
                    <a:pt x="33267" y="10693"/>
                    <a:pt x="60000" y="10693"/>
                  </a:cubicBezTo>
                  <a:cubicBezTo>
                    <a:pt x="87326" y="10693"/>
                    <a:pt x="108712" y="32673"/>
                    <a:pt x="108712" y="60000"/>
                  </a:cubicBezTo>
                  <a:cubicBezTo>
                    <a:pt x="108712" y="86732"/>
                    <a:pt x="87326" y="108712"/>
                    <a:pt x="60000" y="108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4657725" y="1027112"/>
              <a:ext cx="428625" cy="425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908" y="106164"/>
                  </a:moveTo>
                  <a:cubicBezTo>
                    <a:pt x="85714" y="74541"/>
                    <a:pt x="85714" y="74541"/>
                    <a:pt x="85714" y="74541"/>
                  </a:cubicBezTo>
                  <a:cubicBezTo>
                    <a:pt x="84028" y="73129"/>
                    <a:pt x="82060" y="72282"/>
                    <a:pt x="79812" y="72282"/>
                  </a:cubicBezTo>
                  <a:cubicBezTo>
                    <a:pt x="78688" y="72282"/>
                    <a:pt x="77564" y="72564"/>
                    <a:pt x="76440" y="73129"/>
                  </a:cubicBezTo>
                  <a:cubicBezTo>
                    <a:pt x="69133" y="65788"/>
                    <a:pt x="69133" y="65788"/>
                    <a:pt x="69133" y="65788"/>
                  </a:cubicBezTo>
                  <a:cubicBezTo>
                    <a:pt x="75035" y="58729"/>
                    <a:pt x="78969" y="49694"/>
                    <a:pt x="78969" y="39811"/>
                  </a:cubicBezTo>
                  <a:cubicBezTo>
                    <a:pt x="78969" y="17788"/>
                    <a:pt x="61264" y="0"/>
                    <a:pt x="39344" y="0"/>
                  </a:cubicBezTo>
                  <a:cubicBezTo>
                    <a:pt x="17704" y="0"/>
                    <a:pt x="0" y="17788"/>
                    <a:pt x="0" y="39811"/>
                  </a:cubicBezTo>
                  <a:cubicBezTo>
                    <a:pt x="0" y="61552"/>
                    <a:pt x="17704" y="79341"/>
                    <a:pt x="39344" y="79341"/>
                  </a:cubicBezTo>
                  <a:cubicBezTo>
                    <a:pt x="49180" y="79341"/>
                    <a:pt x="58454" y="75670"/>
                    <a:pt x="65199" y="69458"/>
                  </a:cubicBezTo>
                  <a:cubicBezTo>
                    <a:pt x="72505" y="76800"/>
                    <a:pt x="72505" y="76800"/>
                    <a:pt x="72505" y="76800"/>
                  </a:cubicBezTo>
                  <a:cubicBezTo>
                    <a:pt x="71943" y="77929"/>
                    <a:pt x="71662" y="79058"/>
                    <a:pt x="71662" y="80470"/>
                  </a:cubicBezTo>
                  <a:cubicBezTo>
                    <a:pt x="71662" y="82729"/>
                    <a:pt x="72505" y="84705"/>
                    <a:pt x="74192" y="86117"/>
                  </a:cubicBezTo>
                  <a:cubicBezTo>
                    <a:pt x="105386" y="117741"/>
                    <a:pt x="105386" y="117741"/>
                    <a:pt x="105386" y="117741"/>
                  </a:cubicBezTo>
                  <a:cubicBezTo>
                    <a:pt x="107072" y="119152"/>
                    <a:pt x="109039" y="120000"/>
                    <a:pt x="111288" y="120000"/>
                  </a:cubicBezTo>
                  <a:cubicBezTo>
                    <a:pt x="113255" y="120000"/>
                    <a:pt x="115503" y="119152"/>
                    <a:pt x="116908" y="117741"/>
                  </a:cubicBezTo>
                  <a:cubicBezTo>
                    <a:pt x="120000" y="114352"/>
                    <a:pt x="120000" y="109270"/>
                    <a:pt x="116908" y="106164"/>
                  </a:cubicBezTo>
                  <a:close/>
                  <a:moveTo>
                    <a:pt x="39344" y="73976"/>
                  </a:moveTo>
                  <a:cubicBezTo>
                    <a:pt x="20515" y="73976"/>
                    <a:pt x="5058" y="58729"/>
                    <a:pt x="5058" y="39811"/>
                  </a:cubicBezTo>
                  <a:cubicBezTo>
                    <a:pt x="5058" y="20894"/>
                    <a:pt x="20515" y="5364"/>
                    <a:pt x="39344" y="5364"/>
                  </a:cubicBezTo>
                  <a:cubicBezTo>
                    <a:pt x="58173" y="5364"/>
                    <a:pt x="73629" y="20894"/>
                    <a:pt x="73629" y="39811"/>
                  </a:cubicBezTo>
                  <a:cubicBezTo>
                    <a:pt x="73629" y="58729"/>
                    <a:pt x="58173" y="73976"/>
                    <a:pt x="39344" y="73976"/>
                  </a:cubicBezTo>
                  <a:close/>
                  <a:moveTo>
                    <a:pt x="113255" y="113788"/>
                  </a:moveTo>
                  <a:cubicBezTo>
                    <a:pt x="112131" y="114917"/>
                    <a:pt x="110163" y="114917"/>
                    <a:pt x="109039" y="113788"/>
                  </a:cubicBezTo>
                  <a:cubicBezTo>
                    <a:pt x="77845" y="82447"/>
                    <a:pt x="77845" y="82447"/>
                    <a:pt x="77845" y="82447"/>
                  </a:cubicBezTo>
                  <a:cubicBezTo>
                    <a:pt x="77283" y="81882"/>
                    <a:pt x="77002" y="81317"/>
                    <a:pt x="77002" y="80470"/>
                  </a:cubicBezTo>
                  <a:cubicBezTo>
                    <a:pt x="77002" y="79623"/>
                    <a:pt x="77283" y="79058"/>
                    <a:pt x="77845" y="78494"/>
                  </a:cubicBezTo>
                  <a:cubicBezTo>
                    <a:pt x="78407" y="77929"/>
                    <a:pt x="79250" y="77647"/>
                    <a:pt x="79812" y="77647"/>
                  </a:cubicBezTo>
                  <a:cubicBezTo>
                    <a:pt x="80655" y="77647"/>
                    <a:pt x="81498" y="77929"/>
                    <a:pt x="82060" y="78494"/>
                  </a:cubicBezTo>
                  <a:cubicBezTo>
                    <a:pt x="113255" y="109835"/>
                    <a:pt x="113255" y="109835"/>
                    <a:pt x="113255" y="109835"/>
                  </a:cubicBezTo>
                  <a:cubicBezTo>
                    <a:pt x="114379" y="110964"/>
                    <a:pt x="114379" y="112658"/>
                    <a:pt x="113255" y="1137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6909873" y="4374150"/>
            <a:ext cx="663174" cy="663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048362" y="2947902"/>
            <a:ext cx="22753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211646" y="4573927"/>
            <a:ext cx="22753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557649" y="2628570"/>
            <a:ext cx="235564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228850" y="4468433"/>
            <a:ext cx="235564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研究可行性说明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962705" y="2497866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136624" y="4105390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039561" y="2197030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713108" y="4061743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</p:spTree>
    <p:extLst>
      <p:ext uri="{BB962C8B-B14F-4D97-AF65-F5344CB8AC3E}">
        <p14:creationId xmlns:p14="http://schemas.microsoft.com/office/powerpoint/2010/main" val="2541604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32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5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397000" y="1614100"/>
            <a:ext cx="2816702" cy="2244725"/>
            <a:chOff x="1397000" y="1578541"/>
            <a:chExt cx="2816702" cy="2244725"/>
          </a:xfrm>
        </p:grpSpPr>
        <p:sp>
          <p:nvSpPr>
            <p:cNvPr id="8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7000" y="1721416"/>
              <a:ext cx="2101850" cy="2101850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900"/>
            </a:p>
          </p:txBody>
        </p:sp>
        <p:sp>
          <p:nvSpPr>
            <p:cNvPr id="5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4927" y="2177584"/>
              <a:ext cx="106599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4800" dirty="0">
                  <a:solidFill>
                    <a:srgbClr val="FFFEFE"/>
                  </a:solidFill>
                  <a:latin typeface="Bebas Neue" charset="0"/>
                  <a:ea typeface="ＭＳ Ｐゴシック" charset="0"/>
                  <a:sym typeface="Bebas Neue" charset="0"/>
                </a:rPr>
                <a:t>12</a:t>
              </a:r>
              <a:r>
                <a:rPr lang="en-US" altLang="zh-CN" sz="4800" dirty="0">
                  <a:solidFill>
                    <a:srgbClr val="FFFEFE"/>
                  </a:solidFill>
                  <a:latin typeface="Bebas Neue" charset="0"/>
                  <a:ea typeface="ＭＳ Ｐゴシック" charset="0"/>
                  <a:sym typeface="Bebas Neue" charset="0"/>
                </a:rPr>
                <a:t>%</a:t>
              </a:r>
              <a:endParaRPr lang="en-US" sz="4800" dirty="0">
                <a:solidFill>
                  <a:srgbClr val="FFFEFE"/>
                </a:solidFill>
                <a:latin typeface="Bebas Neue" charset="0"/>
                <a:ea typeface="ＭＳ Ｐゴシック" charset="0"/>
                <a:sym typeface="Bebas Neue" charset="0"/>
              </a:endParaRPr>
            </a:p>
          </p:txBody>
        </p:sp>
        <p:sp>
          <p:nvSpPr>
            <p:cNvPr id="5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9570" y="1578541"/>
              <a:ext cx="1304132" cy="1261269"/>
            </a:xfrm>
            <a:custGeom>
              <a:avLst/>
              <a:gdLst>
                <a:gd name="T0" fmla="*/ 13472 w 21600"/>
                <a:gd name="T1" fmla="*/ 15168 h 21600"/>
                <a:gd name="T2" fmla="*/ 12927 w 21600"/>
                <a:gd name="T3" fmla="*/ 13560 h 21600"/>
                <a:gd name="T4" fmla="*/ 14834 w 21600"/>
                <a:gd name="T5" fmla="*/ 9790 h 21600"/>
                <a:gd name="T6" fmla="*/ 15401 w 21600"/>
                <a:gd name="T7" fmla="*/ 6683 h 21600"/>
                <a:gd name="T8" fmla="*/ 10800 w 21600"/>
                <a:gd name="T9" fmla="*/ 0 h 21600"/>
                <a:gd name="T10" fmla="*/ 6199 w 21600"/>
                <a:gd name="T11" fmla="*/ 6683 h 21600"/>
                <a:gd name="T12" fmla="*/ 6766 w 21600"/>
                <a:gd name="T13" fmla="*/ 9790 h 21600"/>
                <a:gd name="T14" fmla="*/ 8673 w 21600"/>
                <a:gd name="T15" fmla="*/ 13560 h 21600"/>
                <a:gd name="T16" fmla="*/ 8128 w 21600"/>
                <a:gd name="T17" fmla="*/ 15168 h 21600"/>
                <a:gd name="T18" fmla="*/ 0 w 21600"/>
                <a:gd name="T19" fmla="*/ 21600 h 21600"/>
                <a:gd name="T20" fmla="*/ 21600 w 21600"/>
                <a:gd name="T21" fmla="*/ 21600 h 21600"/>
                <a:gd name="T22" fmla="*/ 13472 w 21600"/>
                <a:gd name="T23" fmla="*/ 15168 h 21600"/>
                <a:gd name="T24" fmla="*/ 13472 w 21600"/>
                <a:gd name="T25" fmla="*/ 15168 h 21600"/>
                <a:gd name="T26" fmla="*/ 13472 w 21600"/>
                <a:gd name="T27" fmla="*/ 1516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3472" y="15168"/>
                  </a:moveTo>
                  <a:cubicBezTo>
                    <a:pt x="12939" y="15081"/>
                    <a:pt x="12927" y="13560"/>
                    <a:pt x="12927" y="13560"/>
                  </a:cubicBezTo>
                  <a:cubicBezTo>
                    <a:pt x="12927" y="13560"/>
                    <a:pt x="14493" y="11953"/>
                    <a:pt x="14834" y="9790"/>
                  </a:cubicBezTo>
                  <a:cubicBezTo>
                    <a:pt x="15752" y="9790"/>
                    <a:pt x="16319" y="7492"/>
                    <a:pt x="15401" y="6683"/>
                  </a:cubicBezTo>
                  <a:cubicBezTo>
                    <a:pt x="15439" y="5832"/>
                    <a:pt x="16581" y="0"/>
                    <a:pt x="10800" y="0"/>
                  </a:cubicBezTo>
                  <a:cubicBezTo>
                    <a:pt x="5019" y="0"/>
                    <a:pt x="6161" y="5832"/>
                    <a:pt x="6199" y="6683"/>
                  </a:cubicBezTo>
                  <a:cubicBezTo>
                    <a:pt x="5281" y="7492"/>
                    <a:pt x="5848" y="9790"/>
                    <a:pt x="6766" y="9790"/>
                  </a:cubicBezTo>
                  <a:cubicBezTo>
                    <a:pt x="7107" y="11953"/>
                    <a:pt x="8673" y="13560"/>
                    <a:pt x="8673" y="13560"/>
                  </a:cubicBezTo>
                  <a:cubicBezTo>
                    <a:pt x="8673" y="13560"/>
                    <a:pt x="8661" y="15081"/>
                    <a:pt x="8128" y="15168"/>
                  </a:cubicBezTo>
                  <a:cubicBezTo>
                    <a:pt x="6411" y="15452"/>
                    <a:pt x="0" y="18384"/>
                    <a:pt x="0" y="21600"/>
                  </a:cubicBezTo>
                  <a:lnTo>
                    <a:pt x="21600" y="21600"/>
                  </a:lnTo>
                  <a:cubicBezTo>
                    <a:pt x="21600" y="18384"/>
                    <a:pt x="15189" y="15452"/>
                    <a:pt x="13472" y="15168"/>
                  </a:cubicBezTo>
                  <a:cubicBezTo>
                    <a:pt x="13472" y="15168"/>
                    <a:pt x="13472" y="15168"/>
                    <a:pt x="13472" y="15168"/>
                  </a:cubicBezTo>
                  <a:close/>
                  <a:moveTo>
                    <a:pt x="13472" y="15168"/>
                  </a:moveTo>
                </a:path>
              </a:pathLst>
            </a:custGeom>
            <a:solidFill>
              <a:schemeClr val="tx1"/>
            </a:solidFill>
            <a:ln w="76200" cap="flat">
              <a:solidFill>
                <a:srgbClr val="FFFEFE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900"/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1605407" y="2962206"/>
              <a:ext cx="1685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</a:p>
          </p:txBody>
        </p:sp>
      </p:grpSp>
      <p:sp>
        <p:nvSpPr>
          <p:cNvPr id="31" name="出自【趣你的PPT】(微信:qunideppt)：最优质的PPT资源库"/>
          <p:cNvSpPr txBox="1"/>
          <p:nvPr/>
        </p:nvSpPr>
        <p:spPr>
          <a:xfrm>
            <a:off x="1610275" y="3981221"/>
            <a:ext cx="1675301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4725194" y="2899975"/>
            <a:ext cx="2742406" cy="2809082"/>
            <a:chOff x="4725194" y="2864416"/>
            <a:chExt cx="2742406" cy="2809082"/>
          </a:xfrm>
        </p:grpSpPr>
        <p:sp>
          <p:nvSpPr>
            <p:cNvPr id="5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8100" y="2864416"/>
              <a:ext cx="2349500" cy="23495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900"/>
            </a:p>
          </p:txBody>
        </p:sp>
        <p:sp>
          <p:nvSpPr>
            <p:cNvPr id="5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9852" y="3406309"/>
              <a:ext cx="106599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4800" dirty="0">
                  <a:solidFill>
                    <a:srgbClr val="FFFEFE"/>
                  </a:solidFill>
                  <a:latin typeface="Bebas Neue" charset="0"/>
                  <a:ea typeface="ＭＳ Ｐゴシック" charset="0"/>
                  <a:sym typeface="Bebas Neue" charset="0"/>
                </a:rPr>
                <a:t>54%</a:t>
              </a:r>
            </a:p>
          </p:txBody>
        </p:sp>
        <p:sp>
          <p:nvSpPr>
            <p:cNvPr id="5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5194" y="4413023"/>
              <a:ext cx="1304925" cy="1260475"/>
            </a:xfrm>
            <a:custGeom>
              <a:avLst/>
              <a:gdLst>
                <a:gd name="T0" fmla="*/ 13472 w 21600"/>
                <a:gd name="T1" fmla="*/ 15168 h 21600"/>
                <a:gd name="T2" fmla="*/ 12927 w 21600"/>
                <a:gd name="T3" fmla="*/ 13560 h 21600"/>
                <a:gd name="T4" fmla="*/ 14834 w 21600"/>
                <a:gd name="T5" fmla="*/ 9790 h 21600"/>
                <a:gd name="T6" fmla="*/ 15401 w 21600"/>
                <a:gd name="T7" fmla="*/ 6683 h 21600"/>
                <a:gd name="T8" fmla="*/ 10800 w 21600"/>
                <a:gd name="T9" fmla="*/ 0 h 21600"/>
                <a:gd name="T10" fmla="*/ 6199 w 21600"/>
                <a:gd name="T11" fmla="*/ 6683 h 21600"/>
                <a:gd name="T12" fmla="*/ 6766 w 21600"/>
                <a:gd name="T13" fmla="*/ 9790 h 21600"/>
                <a:gd name="T14" fmla="*/ 8673 w 21600"/>
                <a:gd name="T15" fmla="*/ 13560 h 21600"/>
                <a:gd name="T16" fmla="*/ 8128 w 21600"/>
                <a:gd name="T17" fmla="*/ 15168 h 21600"/>
                <a:gd name="T18" fmla="*/ 0 w 21600"/>
                <a:gd name="T19" fmla="*/ 21600 h 21600"/>
                <a:gd name="T20" fmla="*/ 21600 w 21600"/>
                <a:gd name="T21" fmla="*/ 21600 h 21600"/>
                <a:gd name="T22" fmla="*/ 13472 w 21600"/>
                <a:gd name="T23" fmla="*/ 15168 h 21600"/>
                <a:gd name="T24" fmla="*/ 13472 w 21600"/>
                <a:gd name="T25" fmla="*/ 15168 h 21600"/>
                <a:gd name="T26" fmla="*/ 13472 w 21600"/>
                <a:gd name="T27" fmla="*/ 1516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3472" y="15168"/>
                  </a:moveTo>
                  <a:cubicBezTo>
                    <a:pt x="12939" y="15081"/>
                    <a:pt x="12927" y="13560"/>
                    <a:pt x="12927" y="13560"/>
                  </a:cubicBezTo>
                  <a:cubicBezTo>
                    <a:pt x="12927" y="13560"/>
                    <a:pt x="14493" y="11953"/>
                    <a:pt x="14834" y="9790"/>
                  </a:cubicBezTo>
                  <a:cubicBezTo>
                    <a:pt x="15752" y="9790"/>
                    <a:pt x="16319" y="7492"/>
                    <a:pt x="15401" y="6683"/>
                  </a:cubicBezTo>
                  <a:cubicBezTo>
                    <a:pt x="15439" y="5832"/>
                    <a:pt x="16581" y="0"/>
                    <a:pt x="10800" y="0"/>
                  </a:cubicBezTo>
                  <a:cubicBezTo>
                    <a:pt x="5019" y="0"/>
                    <a:pt x="6161" y="5832"/>
                    <a:pt x="6199" y="6683"/>
                  </a:cubicBezTo>
                  <a:cubicBezTo>
                    <a:pt x="5281" y="7492"/>
                    <a:pt x="5848" y="9790"/>
                    <a:pt x="6766" y="9790"/>
                  </a:cubicBezTo>
                  <a:cubicBezTo>
                    <a:pt x="7107" y="11953"/>
                    <a:pt x="8673" y="13560"/>
                    <a:pt x="8673" y="13560"/>
                  </a:cubicBezTo>
                  <a:cubicBezTo>
                    <a:pt x="8673" y="13560"/>
                    <a:pt x="8661" y="15081"/>
                    <a:pt x="8128" y="15168"/>
                  </a:cubicBezTo>
                  <a:cubicBezTo>
                    <a:pt x="6411" y="15452"/>
                    <a:pt x="0" y="18384"/>
                    <a:pt x="0" y="21600"/>
                  </a:cubicBezTo>
                  <a:lnTo>
                    <a:pt x="21600" y="21600"/>
                  </a:lnTo>
                  <a:cubicBezTo>
                    <a:pt x="21600" y="18384"/>
                    <a:pt x="15189" y="15452"/>
                    <a:pt x="13472" y="15168"/>
                  </a:cubicBezTo>
                  <a:cubicBezTo>
                    <a:pt x="13472" y="15168"/>
                    <a:pt x="13472" y="15168"/>
                    <a:pt x="13472" y="15168"/>
                  </a:cubicBezTo>
                  <a:close/>
                  <a:moveTo>
                    <a:pt x="13472" y="15168"/>
                  </a:moveTo>
                </a:path>
              </a:pathLst>
            </a:custGeom>
            <a:solidFill>
              <a:schemeClr val="tx1"/>
            </a:solidFill>
            <a:ln w="76200" cap="flat">
              <a:solidFill>
                <a:srgbClr val="FFFEFE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900"/>
            </a:p>
          </p:txBody>
        </p:sp>
        <p:sp>
          <p:nvSpPr>
            <p:cNvPr id="5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1988" y="4717029"/>
              <a:ext cx="989807" cy="956469"/>
            </a:xfrm>
            <a:custGeom>
              <a:avLst/>
              <a:gdLst>
                <a:gd name="T0" fmla="*/ 13472 w 21600"/>
                <a:gd name="T1" fmla="*/ 15168 h 21600"/>
                <a:gd name="T2" fmla="*/ 12927 w 21600"/>
                <a:gd name="T3" fmla="*/ 13560 h 21600"/>
                <a:gd name="T4" fmla="*/ 14834 w 21600"/>
                <a:gd name="T5" fmla="*/ 9790 h 21600"/>
                <a:gd name="T6" fmla="*/ 15401 w 21600"/>
                <a:gd name="T7" fmla="*/ 6683 h 21600"/>
                <a:gd name="T8" fmla="*/ 10800 w 21600"/>
                <a:gd name="T9" fmla="*/ 0 h 21600"/>
                <a:gd name="T10" fmla="*/ 6199 w 21600"/>
                <a:gd name="T11" fmla="*/ 6683 h 21600"/>
                <a:gd name="T12" fmla="*/ 6766 w 21600"/>
                <a:gd name="T13" fmla="*/ 9790 h 21600"/>
                <a:gd name="T14" fmla="*/ 8673 w 21600"/>
                <a:gd name="T15" fmla="*/ 13560 h 21600"/>
                <a:gd name="T16" fmla="*/ 8128 w 21600"/>
                <a:gd name="T17" fmla="*/ 15168 h 21600"/>
                <a:gd name="T18" fmla="*/ 0 w 21600"/>
                <a:gd name="T19" fmla="*/ 21600 h 21600"/>
                <a:gd name="T20" fmla="*/ 21600 w 21600"/>
                <a:gd name="T21" fmla="*/ 21600 h 21600"/>
                <a:gd name="T22" fmla="*/ 13472 w 21600"/>
                <a:gd name="T23" fmla="*/ 15168 h 21600"/>
                <a:gd name="T24" fmla="*/ 13472 w 21600"/>
                <a:gd name="T25" fmla="*/ 15168 h 21600"/>
                <a:gd name="T26" fmla="*/ 13472 w 21600"/>
                <a:gd name="T27" fmla="*/ 1516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3472" y="15168"/>
                  </a:moveTo>
                  <a:cubicBezTo>
                    <a:pt x="12939" y="15081"/>
                    <a:pt x="12927" y="13560"/>
                    <a:pt x="12927" y="13560"/>
                  </a:cubicBezTo>
                  <a:cubicBezTo>
                    <a:pt x="12927" y="13560"/>
                    <a:pt x="14493" y="11953"/>
                    <a:pt x="14834" y="9790"/>
                  </a:cubicBezTo>
                  <a:cubicBezTo>
                    <a:pt x="15752" y="9790"/>
                    <a:pt x="16319" y="7492"/>
                    <a:pt x="15401" y="6683"/>
                  </a:cubicBezTo>
                  <a:cubicBezTo>
                    <a:pt x="15439" y="5832"/>
                    <a:pt x="16582" y="0"/>
                    <a:pt x="10800" y="0"/>
                  </a:cubicBezTo>
                  <a:cubicBezTo>
                    <a:pt x="5019" y="0"/>
                    <a:pt x="6161" y="5832"/>
                    <a:pt x="6199" y="6683"/>
                  </a:cubicBezTo>
                  <a:cubicBezTo>
                    <a:pt x="5281" y="7492"/>
                    <a:pt x="5848" y="9790"/>
                    <a:pt x="6766" y="9790"/>
                  </a:cubicBezTo>
                  <a:cubicBezTo>
                    <a:pt x="7107" y="11953"/>
                    <a:pt x="8673" y="13560"/>
                    <a:pt x="8673" y="13560"/>
                  </a:cubicBezTo>
                  <a:cubicBezTo>
                    <a:pt x="8673" y="13560"/>
                    <a:pt x="8661" y="15081"/>
                    <a:pt x="8128" y="15168"/>
                  </a:cubicBezTo>
                  <a:cubicBezTo>
                    <a:pt x="6411" y="15452"/>
                    <a:pt x="0" y="18384"/>
                    <a:pt x="0" y="21600"/>
                  </a:cubicBezTo>
                  <a:lnTo>
                    <a:pt x="21600" y="21600"/>
                  </a:lnTo>
                  <a:cubicBezTo>
                    <a:pt x="21600" y="18384"/>
                    <a:pt x="15189" y="15452"/>
                    <a:pt x="13472" y="15168"/>
                  </a:cubicBezTo>
                  <a:cubicBezTo>
                    <a:pt x="13472" y="15168"/>
                    <a:pt x="13472" y="15168"/>
                    <a:pt x="13472" y="15168"/>
                  </a:cubicBezTo>
                  <a:close/>
                  <a:moveTo>
                    <a:pt x="13472" y="15168"/>
                  </a:moveTo>
                </a:path>
              </a:pathLst>
            </a:custGeom>
            <a:solidFill>
              <a:schemeClr val="tx1"/>
            </a:solidFill>
            <a:ln w="76200" cap="flat">
              <a:solidFill>
                <a:srgbClr val="FFFEFE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900"/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5450332" y="4125446"/>
              <a:ext cx="1685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</a:p>
          </p:txBody>
        </p:sp>
      </p:grpSp>
      <p:sp>
        <p:nvSpPr>
          <p:cNvPr id="8208" name="出自【趣你的PPT】(微信:qunideppt)：最优质的PPT资源库"/>
          <p:cNvSpPr>
            <a:spLocks/>
          </p:cNvSpPr>
          <p:nvPr/>
        </p:nvSpPr>
        <p:spPr bwMode="auto">
          <a:xfrm>
            <a:off x="8604250" y="1839525"/>
            <a:ext cx="2190750" cy="2190750"/>
          </a:xfrm>
          <a:prstGeom prst="ellipse">
            <a:avLst/>
          </a:prstGeom>
          <a:solidFill>
            <a:schemeClr val="accent1">
              <a:alpha val="79999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900"/>
          </a:p>
        </p:txBody>
      </p:sp>
      <p:sp>
        <p:nvSpPr>
          <p:cNvPr id="5135" name="出自【趣你的PPT】(微信:qunideppt)：最优质的PPT资源库"/>
          <p:cNvSpPr>
            <a:spLocks/>
          </p:cNvSpPr>
          <p:nvPr/>
        </p:nvSpPr>
        <p:spPr bwMode="auto">
          <a:xfrm>
            <a:off x="7898765" y="1597432"/>
            <a:ext cx="1304925" cy="1260475"/>
          </a:xfrm>
          <a:custGeom>
            <a:avLst/>
            <a:gdLst>
              <a:gd name="T0" fmla="*/ 13472 w 21600"/>
              <a:gd name="T1" fmla="*/ 15168 h 21600"/>
              <a:gd name="T2" fmla="*/ 12927 w 21600"/>
              <a:gd name="T3" fmla="*/ 13560 h 21600"/>
              <a:gd name="T4" fmla="*/ 14834 w 21600"/>
              <a:gd name="T5" fmla="*/ 9790 h 21600"/>
              <a:gd name="T6" fmla="*/ 15401 w 21600"/>
              <a:gd name="T7" fmla="*/ 6683 h 21600"/>
              <a:gd name="T8" fmla="*/ 10800 w 21600"/>
              <a:gd name="T9" fmla="*/ 0 h 21600"/>
              <a:gd name="T10" fmla="*/ 6199 w 21600"/>
              <a:gd name="T11" fmla="*/ 6683 h 21600"/>
              <a:gd name="T12" fmla="*/ 6766 w 21600"/>
              <a:gd name="T13" fmla="*/ 9790 h 21600"/>
              <a:gd name="T14" fmla="*/ 8673 w 21600"/>
              <a:gd name="T15" fmla="*/ 13560 h 21600"/>
              <a:gd name="T16" fmla="*/ 8128 w 21600"/>
              <a:gd name="T17" fmla="*/ 15168 h 21600"/>
              <a:gd name="T18" fmla="*/ 0 w 21600"/>
              <a:gd name="T19" fmla="*/ 21600 h 21600"/>
              <a:gd name="T20" fmla="*/ 21600 w 21600"/>
              <a:gd name="T21" fmla="*/ 21600 h 21600"/>
              <a:gd name="T22" fmla="*/ 13472 w 21600"/>
              <a:gd name="T23" fmla="*/ 15168 h 21600"/>
              <a:gd name="T24" fmla="*/ 13472 w 21600"/>
              <a:gd name="T25" fmla="*/ 15168 h 21600"/>
              <a:gd name="T26" fmla="*/ 13472 w 21600"/>
              <a:gd name="T27" fmla="*/ 1516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600" h="21600">
                <a:moveTo>
                  <a:pt x="13472" y="15168"/>
                </a:moveTo>
                <a:cubicBezTo>
                  <a:pt x="12939" y="15081"/>
                  <a:pt x="12927" y="13560"/>
                  <a:pt x="12927" y="13560"/>
                </a:cubicBezTo>
                <a:cubicBezTo>
                  <a:pt x="12927" y="13560"/>
                  <a:pt x="14493" y="11953"/>
                  <a:pt x="14834" y="9790"/>
                </a:cubicBezTo>
                <a:cubicBezTo>
                  <a:pt x="15752" y="9790"/>
                  <a:pt x="16319" y="7492"/>
                  <a:pt x="15401" y="6683"/>
                </a:cubicBezTo>
                <a:cubicBezTo>
                  <a:pt x="15439" y="5832"/>
                  <a:pt x="16581" y="0"/>
                  <a:pt x="10800" y="0"/>
                </a:cubicBezTo>
                <a:cubicBezTo>
                  <a:pt x="5019" y="0"/>
                  <a:pt x="6161" y="5832"/>
                  <a:pt x="6199" y="6683"/>
                </a:cubicBezTo>
                <a:cubicBezTo>
                  <a:pt x="5281" y="7492"/>
                  <a:pt x="5848" y="9790"/>
                  <a:pt x="6766" y="9790"/>
                </a:cubicBezTo>
                <a:cubicBezTo>
                  <a:pt x="7107" y="11953"/>
                  <a:pt x="8673" y="13560"/>
                  <a:pt x="8673" y="13560"/>
                </a:cubicBezTo>
                <a:cubicBezTo>
                  <a:pt x="8673" y="13560"/>
                  <a:pt x="8661" y="15081"/>
                  <a:pt x="8128" y="15168"/>
                </a:cubicBezTo>
                <a:cubicBezTo>
                  <a:pt x="6411" y="15452"/>
                  <a:pt x="0" y="18384"/>
                  <a:pt x="0" y="21600"/>
                </a:cubicBezTo>
                <a:lnTo>
                  <a:pt x="21600" y="21600"/>
                </a:lnTo>
                <a:cubicBezTo>
                  <a:pt x="21600" y="18384"/>
                  <a:pt x="15189" y="15452"/>
                  <a:pt x="13472" y="15168"/>
                </a:cubicBezTo>
                <a:cubicBezTo>
                  <a:pt x="13472" y="15168"/>
                  <a:pt x="13472" y="15168"/>
                  <a:pt x="13472" y="15168"/>
                </a:cubicBezTo>
                <a:close/>
                <a:moveTo>
                  <a:pt x="13472" y="15168"/>
                </a:moveTo>
              </a:path>
            </a:pathLst>
          </a:custGeom>
          <a:solidFill>
            <a:schemeClr val="tx1"/>
          </a:solidFill>
          <a:ln w="76200" cap="flat">
            <a:solidFill>
              <a:srgbClr val="FFFEFE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900"/>
          </a:p>
        </p:txBody>
      </p:sp>
      <p:sp>
        <p:nvSpPr>
          <p:cNvPr id="5137" name="出自【趣你的PPT】(微信:qunideppt)：最优质的PPT资源库"/>
          <p:cNvSpPr>
            <a:spLocks/>
          </p:cNvSpPr>
          <p:nvPr/>
        </p:nvSpPr>
        <p:spPr bwMode="auto">
          <a:xfrm>
            <a:off x="9166627" y="2368718"/>
            <a:ext cx="10659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4800" dirty="0">
                <a:solidFill>
                  <a:srgbClr val="FFFEFE"/>
                </a:solidFill>
                <a:latin typeface="Bebas Neue" charset="0"/>
                <a:ea typeface="ＭＳ Ｐゴシック" charset="0"/>
                <a:sym typeface="Bebas Neue" charset="0"/>
              </a:rPr>
              <a:t>14%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857107" y="315997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861975" y="4196648"/>
            <a:ext cx="1675301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455200" y="1920293"/>
            <a:ext cx="1675301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596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2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3986801" y="1577355"/>
            <a:ext cx="4065322" cy="4065322"/>
          </a:xfrm>
          <a:prstGeom prst="quadArrow">
            <a:avLst>
              <a:gd name="adj1" fmla="val 937"/>
              <a:gd name="adj2" fmla="val 1969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出自【趣你的PPT】(微信:qunideppt)：最优质的PPT资源库"/>
          <p:cNvSpPr/>
          <p:nvPr/>
        </p:nvSpPr>
        <p:spPr>
          <a:xfrm>
            <a:off x="4251047" y="1841601"/>
            <a:ext cx="1626129" cy="1626129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00" dirty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6161748" y="1841601"/>
            <a:ext cx="1626129" cy="1626129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00" dirty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4251047" y="3752302"/>
            <a:ext cx="1626129" cy="1626129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00" dirty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6161748" y="3752302"/>
            <a:ext cx="1626129" cy="1626129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00" dirty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509302" y="2309343"/>
            <a:ext cx="2597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2571028" y="2017193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latin typeface="Lato Regular"/>
              <a:cs typeface="Lato Regular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011129" y="2309343"/>
            <a:ext cx="2619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8005412" y="2017193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latin typeface="Lato Regular"/>
              <a:cs typeface="Lato Regular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1509302" y="4355432"/>
            <a:ext cx="2597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2571028" y="406328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latin typeface="Lato Regular"/>
              <a:cs typeface="Lato Regular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011129" y="4355432"/>
            <a:ext cx="2619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8005412" y="4063282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latin typeface="Lato Regular"/>
              <a:cs typeface="Lato Regular"/>
            </a:endParaRPr>
          </a:p>
        </p:txBody>
      </p:sp>
      <p:grpSp>
        <p:nvGrpSpPr>
          <p:cNvPr id="55" name="Group 54出自【趣你的PPT】(微信:qunideppt)：最优质的PPT资源库出自【趣你的PPT】(微信:qunideppt)：最优质的PPT资源库"/>
          <p:cNvGrpSpPr/>
          <p:nvPr/>
        </p:nvGrpSpPr>
        <p:grpSpPr>
          <a:xfrm>
            <a:off x="4788332" y="2355747"/>
            <a:ext cx="561343" cy="560384"/>
            <a:chOff x="4788332" y="2355747"/>
            <a:chExt cx="561343" cy="560384"/>
          </a:xfrm>
        </p:grpSpPr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8332" y="2355747"/>
              <a:ext cx="561343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8932" y="2425675"/>
              <a:ext cx="139857" cy="139857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58" name="Group 57出自【趣你的PPT】(微信:qunideppt)：最优质的PPT资源库出自【趣你的PPT】(微信:qunideppt)：最优质的PPT资源库"/>
          <p:cNvGrpSpPr/>
          <p:nvPr/>
        </p:nvGrpSpPr>
        <p:grpSpPr>
          <a:xfrm>
            <a:off x="6657058" y="2379116"/>
            <a:ext cx="560384" cy="560384"/>
            <a:chOff x="6657058" y="2379116"/>
            <a:chExt cx="560384" cy="560384"/>
          </a:xfrm>
        </p:grpSpPr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57058" y="2379116"/>
              <a:ext cx="560384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4086" y="2466286"/>
              <a:ext cx="132193" cy="1312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61" name="Group 60出自【趣你的PPT】(微信:qunideppt)：最优质的PPT资源库出自【趣你的PPT】(微信:qunideppt)：最优质的PPT资源库"/>
          <p:cNvGrpSpPr/>
          <p:nvPr/>
        </p:nvGrpSpPr>
        <p:grpSpPr>
          <a:xfrm>
            <a:off x="4855625" y="4295472"/>
            <a:ext cx="420528" cy="561343"/>
            <a:chOff x="4855625" y="4295472"/>
            <a:chExt cx="420528" cy="561343"/>
          </a:xfrm>
        </p:grpSpPr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0038" y="4400843"/>
              <a:ext cx="210743" cy="2107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5625" y="4295472"/>
              <a:ext cx="420528" cy="5613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64" name="Group 63出自【趣你的PPT】(微信:qunideppt)：最优质的PPT资源库出自【趣你的PPT】(微信:qunideppt)：最优质的PPT资源库"/>
          <p:cNvGrpSpPr/>
          <p:nvPr/>
        </p:nvGrpSpPr>
        <p:grpSpPr>
          <a:xfrm>
            <a:off x="6657058" y="4295472"/>
            <a:ext cx="560384" cy="560384"/>
            <a:chOff x="6657058" y="4295472"/>
            <a:chExt cx="560384" cy="560384"/>
          </a:xfrm>
        </p:grpSpPr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57058" y="4295472"/>
              <a:ext cx="560384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5114" y="4452571"/>
              <a:ext cx="245228" cy="2452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6843" y="4505257"/>
              <a:ext cx="140815" cy="1408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904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2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1099141" y="1613174"/>
            <a:ext cx="4607760" cy="4445996"/>
          </a:xfrm>
          <a:custGeom>
            <a:avLst/>
            <a:gdLst>
              <a:gd name="T0" fmla="*/ 380506 w 21600"/>
              <a:gd name="T1" fmla="*/ 225037 h 21600"/>
              <a:gd name="T2" fmla="*/ 369094 w 21600"/>
              <a:gd name="T3" fmla="*/ 287249 h 21600"/>
              <a:gd name="T4" fmla="*/ 344523 w 21600"/>
              <a:gd name="T5" fmla="*/ 345387 h 21600"/>
              <a:gd name="T6" fmla="*/ 287902 w 21600"/>
              <a:gd name="T7" fmla="*/ 377807 h 21600"/>
              <a:gd name="T8" fmla="*/ 219163 w 21600"/>
              <a:gd name="T9" fmla="*/ 378566 h 21600"/>
              <a:gd name="T10" fmla="*/ 151871 w 21600"/>
              <a:gd name="T11" fmla="*/ 361474 h 21600"/>
              <a:gd name="T12" fmla="*/ 28363 w 21600"/>
              <a:gd name="T13" fmla="*/ 355988 h 21600"/>
              <a:gd name="T14" fmla="*/ 0 w 21600"/>
              <a:gd name="T15" fmla="*/ 327607 h 21600"/>
              <a:gd name="T16" fmla="*/ 8326 w 21600"/>
              <a:gd name="T17" fmla="*/ 154411 h 21600"/>
              <a:gd name="T18" fmla="*/ 111407 w 21600"/>
              <a:gd name="T19" fmla="*/ 146138 h 21600"/>
              <a:gd name="T20" fmla="*/ 129999 w 21600"/>
              <a:gd name="T21" fmla="*/ 129505 h 21600"/>
              <a:gd name="T22" fmla="*/ 145997 w 21600"/>
              <a:gd name="T23" fmla="*/ 111319 h 21600"/>
              <a:gd name="T24" fmla="*/ 179828 w 21600"/>
              <a:gd name="T25" fmla="*/ 77258 h 21600"/>
              <a:gd name="T26" fmla="*/ 188313 w 21600"/>
              <a:gd name="T27" fmla="*/ 44785 h 21600"/>
              <a:gd name="T28" fmla="*/ 196885 w 21600"/>
              <a:gd name="T29" fmla="*/ 13705 h 21600"/>
              <a:gd name="T30" fmla="*/ 227577 w 21600"/>
              <a:gd name="T31" fmla="*/ 0 h 21600"/>
              <a:gd name="T32" fmla="*/ 274585 w 21600"/>
              <a:gd name="T33" fmla="*/ 22419 h 21600"/>
              <a:gd name="T34" fmla="*/ 292276 w 21600"/>
              <a:gd name="T35" fmla="*/ 72725 h 21600"/>
              <a:gd name="T36" fmla="*/ 277971 w 21600"/>
              <a:gd name="T37" fmla="*/ 125183 h 21600"/>
              <a:gd name="T38" fmla="*/ 311362 w 21600"/>
              <a:gd name="T39" fmla="*/ 123490 h 21600"/>
              <a:gd name="T40" fmla="*/ 359075 w 21600"/>
              <a:gd name="T41" fmla="*/ 134338 h 21600"/>
              <a:gd name="T42" fmla="*/ 381000 w 21600"/>
              <a:gd name="T43" fmla="*/ 176424 h 21600"/>
              <a:gd name="T44" fmla="*/ 376220 w 21600"/>
              <a:gd name="T45" fmla="*/ 203623 h 21600"/>
              <a:gd name="T46" fmla="*/ 88618 w 21600"/>
              <a:gd name="T47" fmla="*/ 321275 h 21600"/>
              <a:gd name="T48" fmla="*/ 88618 w 21600"/>
              <a:gd name="T49" fmla="*/ 294323 h 21600"/>
              <a:gd name="T50" fmla="*/ 61507 w 21600"/>
              <a:gd name="T51" fmla="*/ 294323 h 21600"/>
              <a:gd name="T52" fmla="*/ 61507 w 21600"/>
              <a:gd name="T53" fmla="*/ 321433 h 21600"/>
              <a:gd name="T54" fmla="*/ 338032 w 21600"/>
              <a:gd name="T55" fmla="*/ 252995 h 21600"/>
              <a:gd name="T56" fmla="*/ 349356 w 21600"/>
              <a:gd name="T57" fmla="*/ 213395 h 21600"/>
              <a:gd name="T58" fmla="*/ 349850 w 21600"/>
              <a:gd name="T59" fmla="*/ 191364 h 21600"/>
              <a:gd name="T60" fmla="*/ 348650 w 21600"/>
              <a:gd name="T61" fmla="*/ 163177 h 21600"/>
              <a:gd name="T62" fmla="*/ 324873 w 21600"/>
              <a:gd name="T63" fmla="*/ 152823 h 21600"/>
              <a:gd name="T64" fmla="*/ 289683 w 21600"/>
              <a:gd name="T65" fmla="*/ 153070 h 21600"/>
              <a:gd name="T66" fmla="*/ 253400 w 21600"/>
              <a:gd name="T67" fmla="*/ 153070 h 21600"/>
              <a:gd name="T68" fmla="*/ 243276 w 21600"/>
              <a:gd name="T69" fmla="*/ 130898 h 21600"/>
              <a:gd name="T70" fmla="*/ 260138 w 21600"/>
              <a:gd name="T71" fmla="*/ 94386 h 21600"/>
              <a:gd name="T72" fmla="*/ 261285 w 21600"/>
              <a:gd name="T73" fmla="*/ 57079 h 21600"/>
              <a:gd name="T74" fmla="*/ 242993 w 21600"/>
              <a:gd name="T75" fmla="*/ 32526 h 21600"/>
              <a:gd name="T76" fmla="*/ 224790 w 21600"/>
              <a:gd name="T77" fmla="*/ 28346 h 21600"/>
              <a:gd name="T78" fmla="*/ 220010 w 21600"/>
              <a:gd name="T79" fmla="*/ 30727 h 21600"/>
              <a:gd name="T80" fmla="*/ 213924 w 21600"/>
              <a:gd name="T81" fmla="*/ 63253 h 21600"/>
              <a:gd name="T82" fmla="*/ 186919 w 21600"/>
              <a:gd name="T83" fmla="*/ 112324 h 21600"/>
              <a:gd name="T84" fmla="*/ 154711 w 21600"/>
              <a:gd name="T85" fmla="*/ 144339 h 21600"/>
              <a:gd name="T86" fmla="*/ 133279 w 21600"/>
              <a:gd name="T87" fmla="*/ 165823 h 21600"/>
              <a:gd name="T88" fmla="*/ 117228 w 21600"/>
              <a:gd name="T89" fmla="*/ 174290 h 21600"/>
              <a:gd name="T90" fmla="*/ 149684 w 21600"/>
              <a:gd name="T91" fmla="*/ 331541 h 21600"/>
              <a:gd name="T92" fmla="*/ 215318 w 21600"/>
              <a:gd name="T93" fmla="*/ 348227 h 21600"/>
              <a:gd name="T94" fmla="*/ 276931 w 21600"/>
              <a:gd name="T95" fmla="*/ 350767 h 21600"/>
              <a:gd name="T96" fmla="*/ 319299 w 21600"/>
              <a:gd name="T97" fmla="*/ 330941 h 21600"/>
              <a:gd name="T98" fmla="*/ 326619 w 21600"/>
              <a:gd name="T99" fmla="*/ 303848 h 21600"/>
              <a:gd name="T100" fmla="*/ 338578 w 21600"/>
              <a:gd name="T101" fmla="*/ 286861 h 21600"/>
              <a:gd name="T102" fmla="*/ 338032 w 21600"/>
              <a:gd name="T103" fmla="*/ 252995 h 2160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1600" h="21600">
                <a:moveTo>
                  <a:pt x="21329" y="11544"/>
                </a:moveTo>
                <a:cubicBezTo>
                  <a:pt x="21493" y="11931"/>
                  <a:pt x="21572" y="12338"/>
                  <a:pt x="21572" y="12758"/>
                </a:cubicBezTo>
                <a:cubicBezTo>
                  <a:pt x="21572" y="13464"/>
                  <a:pt x="21388" y="14105"/>
                  <a:pt x="21018" y="14679"/>
                </a:cubicBezTo>
                <a:cubicBezTo>
                  <a:pt x="21111" y="15215"/>
                  <a:pt x="21077" y="15746"/>
                  <a:pt x="20925" y="16285"/>
                </a:cubicBezTo>
                <a:cubicBezTo>
                  <a:pt x="20769" y="16819"/>
                  <a:pt x="20512" y="17288"/>
                  <a:pt x="20142" y="17697"/>
                </a:cubicBezTo>
                <a:cubicBezTo>
                  <a:pt x="20105" y="18451"/>
                  <a:pt x="19902" y="19081"/>
                  <a:pt x="19532" y="19581"/>
                </a:cubicBezTo>
                <a:cubicBezTo>
                  <a:pt x="19161" y="20081"/>
                  <a:pt x="18701" y="20482"/>
                  <a:pt x="18147" y="20784"/>
                </a:cubicBezTo>
                <a:cubicBezTo>
                  <a:pt x="17593" y="21089"/>
                  <a:pt x="16983" y="21298"/>
                  <a:pt x="16322" y="21419"/>
                </a:cubicBezTo>
                <a:cubicBezTo>
                  <a:pt x="15660" y="21541"/>
                  <a:pt x="15010" y="21600"/>
                  <a:pt x="14380" y="21600"/>
                </a:cubicBezTo>
                <a:cubicBezTo>
                  <a:pt x="13730" y="21600"/>
                  <a:pt x="13078" y="21555"/>
                  <a:pt x="12425" y="21462"/>
                </a:cubicBezTo>
                <a:cubicBezTo>
                  <a:pt x="11772" y="21363"/>
                  <a:pt x="11128" y="21236"/>
                  <a:pt x="10498" y="21075"/>
                </a:cubicBezTo>
                <a:cubicBezTo>
                  <a:pt x="9865" y="20894"/>
                  <a:pt x="9237" y="20702"/>
                  <a:pt x="8610" y="20493"/>
                </a:cubicBezTo>
                <a:cubicBezTo>
                  <a:pt x="7983" y="20287"/>
                  <a:pt x="7341" y="20182"/>
                  <a:pt x="6680" y="20182"/>
                </a:cubicBezTo>
                <a:lnTo>
                  <a:pt x="1608" y="20182"/>
                </a:lnTo>
                <a:cubicBezTo>
                  <a:pt x="1167" y="20182"/>
                  <a:pt x="786" y="20030"/>
                  <a:pt x="472" y="19714"/>
                </a:cubicBezTo>
                <a:cubicBezTo>
                  <a:pt x="158" y="19406"/>
                  <a:pt x="0" y="19025"/>
                  <a:pt x="0" y="18573"/>
                </a:cubicBezTo>
                <a:lnTo>
                  <a:pt x="0" y="9881"/>
                </a:lnTo>
                <a:cubicBezTo>
                  <a:pt x="0" y="9440"/>
                  <a:pt x="158" y="9065"/>
                  <a:pt x="472" y="8754"/>
                </a:cubicBezTo>
                <a:cubicBezTo>
                  <a:pt x="786" y="8441"/>
                  <a:pt x="1167" y="8285"/>
                  <a:pt x="1608" y="8285"/>
                </a:cubicBezTo>
                <a:lnTo>
                  <a:pt x="6316" y="8285"/>
                </a:lnTo>
                <a:cubicBezTo>
                  <a:pt x="6559" y="8161"/>
                  <a:pt x="6751" y="8023"/>
                  <a:pt x="6898" y="7873"/>
                </a:cubicBezTo>
                <a:cubicBezTo>
                  <a:pt x="7042" y="7723"/>
                  <a:pt x="7197" y="7548"/>
                  <a:pt x="7370" y="7342"/>
                </a:cubicBezTo>
                <a:cubicBezTo>
                  <a:pt x="7514" y="7161"/>
                  <a:pt x="7663" y="6986"/>
                  <a:pt x="7810" y="6820"/>
                </a:cubicBezTo>
                <a:cubicBezTo>
                  <a:pt x="7957" y="6653"/>
                  <a:pt x="8113" y="6484"/>
                  <a:pt x="8277" y="6311"/>
                </a:cubicBezTo>
                <a:cubicBezTo>
                  <a:pt x="8570" y="5998"/>
                  <a:pt x="8918" y="5690"/>
                  <a:pt x="9302" y="5385"/>
                </a:cubicBezTo>
                <a:cubicBezTo>
                  <a:pt x="9692" y="5086"/>
                  <a:pt x="9989" y="4750"/>
                  <a:pt x="10195" y="4380"/>
                </a:cubicBezTo>
                <a:cubicBezTo>
                  <a:pt x="10339" y="4117"/>
                  <a:pt x="10444" y="3826"/>
                  <a:pt x="10506" y="3507"/>
                </a:cubicBezTo>
                <a:cubicBezTo>
                  <a:pt x="10565" y="3188"/>
                  <a:pt x="10628" y="2866"/>
                  <a:pt x="10676" y="2539"/>
                </a:cubicBezTo>
                <a:cubicBezTo>
                  <a:pt x="10727" y="2217"/>
                  <a:pt x="10780" y="1900"/>
                  <a:pt x="10845" y="1593"/>
                </a:cubicBezTo>
                <a:cubicBezTo>
                  <a:pt x="10907" y="1288"/>
                  <a:pt x="11015" y="1017"/>
                  <a:pt x="11162" y="777"/>
                </a:cubicBezTo>
                <a:cubicBezTo>
                  <a:pt x="11311" y="537"/>
                  <a:pt x="11523" y="350"/>
                  <a:pt x="11800" y="209"/>
                </a:cubicBezTo>
                <a:cubicBezTo>
                  <a:pt x="12074" y="68"/>
                  <a:pt x="12442" y="0"/>
                  <a:pt x="12902" y="0"/>
                </a:cubicBezTo>
                <a:cubicBezTo>
                  <a:pt x="13451" y="0"/>
                  <a:pt x="13956" y="113"/>
                  <a:pt x="14411" y="345"/>
                </a:cubicBezTo>
                <a:cubicBezTo>
                  <a:pt x="14869" y="573"/>
                  <a:pt x="15251" y="881"/>
                  <a:pt x="15567" y="1271"/>
                </a:cubicBezTo>
                <a:cubicBezTo>
                  <a:pt x="15881" y="1658"/>
                  <a:pt x="16127" y="2101"/>
                  <a:pt x="16305" y="2601"/>
                </a:cubicBezTo>
                <a:cubicBezTo>
                  <a:pt x="16480" y="3104"/>
                  <a:pt x="16570" y="3609"/>
                  <a:pt x="16570" y="4123"/>
                </a:cubicBezTo>
                <a:cubicBezTo>
                  <a:pt x="16570" y="4654"/>
                  <a:pt x="16491" y="5162"/>
                  <a:pt x="16333" y="5645"/>
                </a:cubicBezTo>
                <a:cubicBezTo>
                  <a:pt x="16175" y="6125"/>
                  <a:pt x="15982" y="6611"/>
                  <a:pt x="15759" y="7097"/>
                </a:cubicBezTo>
                <a:cubicBezTo>
                  <a:pt x="16073" y="7080"/>
                  <a:pt x="16389" y="7057"/>
                  <a:pt x="16706" y="7035"/>
                </a:cubicBezTo>
                <a:cubicBezTo>
                  <a:pt x="17019" y="7012"/>
                  <a:pt x="17336" y="7001"/>
                  <a:pt x="17652" y="7001"/>
                </a:cubicBezTo>
                <a:cubicBezTo>
                  <a:pt x="18150" y="7001"/>
                  <a:pt x="18630" y="7049"/>
                  <a:pt x="19099" y="7145"/>
                </a:cubicBezTo>
                <a:cubicBezTo>
                  <a:pt x="19568" y="7238"/>
                  <a:pt x="19986" y="7396"/>
                  <a:pt x="20357" y="7616"/>
                </a:cubicBezTo>
                <a:cubicBezTo>
                  <a:pt x="20727" y="7839"/>
                  <a:pt x="21026" y="8144"/>
                  <a:pt x="21255" y="8528"/>
                </a:cubicBezTo>
                <a:cubicBezTo>
                  <a:pt x="21487" y="8918"/>
                  <a:pt x="21600" y="9409"/>
                  <a:pt x="21600" y="10002"/>
                </a:cubicBezTo>
                <a:cubicBezTo>
                  <a:pt x="21600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9" y="11544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4"/>
                  <a:pt x="5341" y="17759"/>
                  <a:pt x="5341" y="17454"/>
                </a:cubicBezTo>
                <a:cubicBezTo>
                  <a:pt x="5341" y="17155"/>
                  <a:pt x="5233" y="16901"/>
                  <a:pt x="5024" y="16686"/>
                </a:cubicBezTo>
                <a:cubicBezTo>
                  <a:pt x="4812" y="16477"/>
                  <a:pt x="4558" y="16373"/>
                  <a:pt x="4258" y="16373"/>
                </a:cubicBezTo>
                <a:cubicBezTo>
                  <a:pt x="3942" y="16373"/>
                  <a:pt x="3685" y="16477"/>
                  <a:pt x="3487" y="16686"/>
                </a:cubicBezTo>
                <a:cubicBezTo>
                  <a:pt x="3289" y="16901"/>
                  <a:pt x="3190" y="17155"/>
                  <a:pt x="3190" y="17454"/>
                </a:cubicBezTo>
                <a:cubicBezTo>
                  <a:pt x="3190" y="17768"/>
                  <a:pt x="3289" y="18025"/>
                  <a:pt x="3487" y="18223"/>
                </a:cubicBezTo>
                <a:cubicBezTo>
                  <a:pt x="3682" y="18420"/>
                  <a:pt x="3939" y="18519"/>
                  <a:pt x="4258" y="18519"/>
                </a:cubicBezTo>
                <a:moveTo>
                  <a:pt x="19164" y="14343"/>
                </a:moveTo>
                <a:cubicBezTo>
                  <a:pt x="19704" y="13902"/>
                  <a:pt x="19975" y="13346"/>
                  <a:pt x="19975" y="12679"/>
                </a:cubicBezTo>
                <a:cubicBezTo>
                  <a:pt x="19975" y="12473"/>
                  <a:pt x="19919" y="12281"/>
                  <a:pt x="19806" y="12098"/>
                </a:cubicBezTo>
                <a:cubicBezTo>
                  <a:pt x="19695" y="11920"/>
                  <a:pt x="19577" y="11762"/>
                  <a:pt x="19447" y="11623"/>
                </a:cubicBezTo>
                <a:cubicBezTo>
                  <a:pt x="19591" y="11363"/>
                  <a:pt x="19721" y="11106"/>
                  <a:pt x="19834" y="10849"/>
                </a:cubicBezTo>
                <a:cubicBezTo>
                  <a:pt x="19944" y="10592"/>
                  <a:pt x="20003" y="10313"/>
                  <a:pt x="20003" y="10002"/>
                </a:cubicBezTo>
                <a:cubicBezTo>
                  <a:pt x="20003" y="9689"/>
                  <a:pt x="19924" y="9440"/>
                  <a:pt x="19766" y="9251"/>
                </a:cubicBezTo>
                <a:cubicBezTo>
                  <a:pt x="19608" y="9070"/>
                  <a:pt x="19416" y="8929"/>
                  <a:pt x="19184" y="8833"/>
                </a:cubicBezTo>
                <a:cubicBezTo>
                  <a:pt x="18955" y="8740"/>
                  <a:pt x="18698" y="8683"/>
                  <a:pt x="18418" y="8664"/>
                </a:cubicBezTo>
                <a:cubicBezTo>
                  <a:pt x="18138" y="8644"/>
                  <a:pt x="17884" y="8635"/>
                  <a:pt x="17650" y="8635"/>
                </a:cubicBezTo>
                <a:cubicBezTo>
                  <a:pt x="17243" y="8635"/>
                  <a:pt x="16836" y="8650"/>
                  <a:pt x="16423" y="8678"/>
                </a:cubicBezTo>
                <a:cubicBezTo>
                  <a:pt x="16011" y="8706"/>
                  <a:pt x="15607" y="8720"/>
                  <a:pt x="15200" y="8720"/>
                </a:cubicBezTo>
                <a:cubicBezTo>
                  <a:pt x="14917" y="8720"/>
                  <a:pt x="14643" y="8706"/>
                  <a:pt x="14366" y="8678"/>
                </a:cubicBezTo>
                <a:cubicBezTo>
                  <a:pt x="14089" y="8650"/>
                  <a:pt x="13829" y="8585"/>
                  <a:pt x="13575" y="8475"/>
                </a:cubicBezTo>
                <a:cubicBezTo>
                  <a:pt x="13575" y="8105"/>
                  <a:pt x="13646" y="7754"/>
                  <a:pt x="13792" y="7421"/>
                </a:cubicBezTo>
                <a:cubicBezTo>
                  <a:pt x="13937" y="7088"/>
                  <a:pt x="14095" y="6752"/>
                  <a:pt x="14276" y="6413"/>
                </a:cubicBezTo>
                <a:cubicBezTo>
                  <a:pt x="14448" y="6074"/>
                  <a:pt x="14606" y="5721"/>
                  <a:pt x="14748" y="5351"/>
                </a:cubicBezTo>
                <a:cubicBezTo>
                  <a:pt x="14886" y="4984"/>
                  <a:pt x="14954" y="4575"/>
                  <a:pt x="14954" y="4123"/>
                </a:cubicBezTo>
                <a:cubicBezTo>
                  <a:pt x="14954" y="3824"/>
                  <a:pt x="14906" y="3530"/>
                  <a:pt x="14813" y="3236"/>
                </a:cubicBezTo>
                <a:cubicBezTo>
                  <a:pt x="14717" y="2945"/>
                  <a:pt x="14584" y="2677"/>
                  <a:pt x="14411" y="2440"/>
                </a:cubicBezTo>
                <a:cubicBezTo>
                  <a:pt x="14239" y="2200"/>
                  <a:pt x="14027" y="2002"/>
                  <a:pt x="13776" y="1844"/>
                </a:cubicBezTo>
                <a:cubicBezTo>
                  <a:pt x="13521" y="1689"/>
                  <a:pt x="13230" y="1607"/>
                  <a:pt x="12894" y="1607"/>
                </a:cubicBezTo>
                <a:lnTo>
                  <a:pt x="12744" y="1607"/>
                </a:lnTo>
                <a:cubicBezTo>
                  <a:pt x="12682" y="1607"/>
                  <a:pt x="12631" y="1618"/>
                  <a:pt x="12594" y="1635"/>
                </a:cubicBezTo>
                <a:cubicBezTo>
                  <a:pt x="12524" y="1672"/>
                  <a:pt x="12481" y="1706"/>
                  <a:pt x="12473" y="1742"/>
                </a:cubicBezTo>
                <a:cubicBezTo>
                  <a:pt x="12464" y="1779"/>
                  <a:pt x="12450" y="1838"/>
                  <a:pt x="12430" y="1920"/>
                </a:cubicBezTo>
                <a:cubicBezTo>
                  <a:pt x="12323" y="2451"/>
                  <a:pt x="12221" y="3007"/>
                  <a:pt x="12128" y="3586"/>
                </a:cubicBezTo>
                <a:cubicBezTo>
                  <a:pt x="12035" y="4168"/>
                  <a:pt x="11854" y="4699"/>
                  <a:pt x="11597" y="5176"/>
                </a:cubicBezTo>
                <a:cubicBezTo>
                  <a:pt x="11334" y="5636"/>
                  <a:pt x="11001" y="6035"/>
                  <a:pt x="10597" y="6368"/>
                </a:cubicBezTo>
                <a:cubicBezTo>
                  <a:pt x="10190" y="6701"/>
                  <a:pt x="9803" y="7051"/>
                  <a:pt x="9432" y="7421"/>
                </a:cubicBezTo>
                <a:cubicBezTo>
                  <a:pt x="9170" y="7701"/>
                  <a:pt x="8949" y="7955"/>
                  <a:pt x="8771" y="8183"/>
                </a:cubicBezTo>
                <a:cubicBezTo>
                  <a:pt x="8593" y="8412"/>
                  <a:pt x="8404" y="8632"/>
                  <a:pt x="8212" y="8833"/>
                </a:cubicBezTo>
                <a:cubicBezTo>
                  <a:pt x="8017" y="9036"/>
                  <a:pt x="7799" y="9223"/>
                  <a:pt x="7556" y="9401"/>
                </a:cubicBezTo>
                <a:cubicBezTo>
                  <a:pt x="7313" y="9576"/>
                  <a:pt x="7019" y="9737"/>
                  <a:pt x="6674" y="9881"/>
                </a:cubicBezTo>
                <a:lnTo>
                  <a:pt x="6646" y="9881"/>
                </a:lnTo>
                <a:lnTo>
                  <a:pt x="6646" y="18573"/>
                </a:lnTo>
                <a:cubicBezTo>
                  <a:pt x="7279" y="18573"/>
                  <a:pt x="7889" y="18649"/>
                  <a:pt x="8486" y="18796"/>
                </a:cubicBezTo>
                <a:cubicBezTo>
                  <a:pt x="9082" y="18946"/>
                  <a:pt x="9684" y="19104"/>
                  <a:pt x="10294" y="19270"/>
                </a:cubicBezTo>
                <a:cubicBezTo>
                  <a:pt x="10902" y="19440"/>
                  <a:pt x="11538" y="19592"/>
                  <a:pt x="12207" y="19742"/>
                </a:cubicBezTo>
                <a:cubicBezTo>
                  <a:pt x="12874" y="19892"/>
                  <a:pt x="13595" y="19965"/>
                  <a:pt x="14375" y="19965"/>
                </a:cubicBezTo>
                <a:cubicBezTo>
                  <a:pt x="14781" y="19965"/>
                  <a:pt x="15222" y="19940"/>
                  <a:pt x="15700" y="19886"/>
                </a:cubicBezTo>
                <a:cubicBezTo>
                  <a:pt x="16177" y="19830"/>
                  <a:pt x="16627" y="19711"/>
                  <a:pt x="17048" y="19527"/>
                </a:cubicBezTo>
                <a:cubicBezTo>
                  <a:pt x="17469" y="19344"/>
                  <a:pt x="17816" y="19087"/>
                  <a:pt x="18102" y="18762"/>
                </a:cubicBezTo>
                <a:cubicBezTo>
                  <a:pt x="18387" y="18440"/>
                  <a:pt x="18526" y="18011"/>
                  <a:pt x="18526" y="17477"/>
                </a:cubicBezTo>
                <a:cubicBezTo>
                  <a:pt x="18526" y="17387"/>
                  <a:pt x="18523" y="17305"/>
                  <a:pt x="18517" y="17226"/>
                </a:cubicBezTo>
                <a:cubicBezTo>
                  <a:pt x="18503" y="17152"/>
                  <a:pt x="18489" y="17071"/>
                  <a:pt x="18472" y="16980"/>
                </a:cubicBezTo>
                <a:cubicBezTo>
                  <a:pt x="18786" y="16836"/>
                  <a:pt x="19029" y="16596"/>
                  <a:pt x="19195" y="16263"/>
                </a:cubicBezTo>
                <a:cubicBezTo>
                  <a:pt x="19365" y="15930"/>
                  <a:pt x="19447" y="15594"/>
                  <a:pt x="19447" y="15263"/>
                </a:cubicBezTo>
                <a:cubicBezTo>
                  <a:pt x="19450" y="14913"/>
                  <a:pt x="19351" y="14605"/>
                  <a:pt x="19164" y="14343"/>
                </a:cubicBezTo>
              </a:path>
            </a:pathLst>
          </a:custGeom>
          <a:solidFill>
            <a:srgbClr val="46556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 sz="897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593297" y="4935384"/>
            <a:ext cx="684461" cy="6844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7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587594" y="3956673"/>
            <a:ext cx="684461" cy="6844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7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593297" y="3012135"/>
            <a:ext cx="684461" cy="6844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7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589733" y="2052499"/>
            <a:ext cx="684461" cy="6844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7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795071" y="2257838"/>
            <a:ext cx="273784" cy="273784"/>
          </a:xfrm>
          <a:custGeom>
            <a:avLst/>
            <a:gdLst>
              <a:gd name="T0" fmla="*/ 297621 w 21600"/>
              <a:gd name="T1" fmla="*/ 50288 h 21600"/>
              <a:gd name="T2" fmla="*/ 359040 w 21600"/>
              <a:gd name="T3" fmla="*/ 115200 h 21600"/>
              <a:gd name="T4" fmla="*/ 381000 w 21600"/>
              <a:gd name="T5" fmla="*/ 200078 h 21600"/>
              <a:gd name="T6" fmla="*/ 366095 w 21600"/>
              <a:gd name="T7" fmla="*/ 270369 h 21600"/>
              <a:gd name="T8" fmla="*/ 325138 w 21600"/>
              <a:gd name="T9" fmla="*/ 327872 h 21600"/>
              <a:gd name="T10" fmla="*/ 264319 w 21600"/>
              <a:gd name="T11" fmla="*/ 366783 h 21600"/>
              <a:gd name="T12" fmla="*/ 190077 w 21600"/>
              <a:gd name="T13" fmla="*/ 381000 h 21600"/>
              <a:gd name="T14" fmla="*/ 116152 w 21600"/>
              <a:gd name="T15" fmla="*/ 366783 h 21600"/>
              <a:gd name="T16" fmla="*/ 55757 w 21600"/>
              <a:gd name="T17" fmla="*/ 327872 h 21600"/>
              <a:gd name="T18" fmla="*/ 14905 w 21600"/>
              <a:gd name="T19" fmla="*/ 270369 h 21600"/>
              <a:gd name="T20" fmla="*/ 0 w 21600"/>
              <a:gd name="T21" fmla="*/ 200078 h 21600"/>
              <a:gd name="T22" fmla="*/ 21960 w 21600"/>
              <a:gd name="T23" fmla="*/ 115200 h 21600"/>
              <a:gd name="T24" fmla="*/ 83326 w 21600"/>
              <a:gd name="T25" fmla="*/ 50288 h 21600"/>
              <a:gd name="T26" fmla="*/ 90488 w 21600"/>
              <a:gd name="T27" fmla="*/ 48860 h 21600"/>
              <a:gd name="T28" fmla="*/ 96908 w 21600"/>
              <a:gd name="T29" fmla="*/ 52723 h 21600"/>
              <a:gd name="T30" fmla="*/ 119944 w 21600"/>
              <a:gd name="T31" fmla="*/ 84614 h 21600"/>
              <a:gd name="T32" fmla="*/ 121497 w 21600"/>
              <a:gd name="T33" fmla="*/ 91281 h 21600"/>
              <a:gd name="T34" fmla="*/ 117387 w 21600"/>
              <a:gd name="T35" fmla="*/ 97473 h 21600"/>
              <a:gd name="T36" fmla="*/ 75318 w 21600"/>
              <a:gd name="T37" fmla="*/ 141870 h 21600"/>
              <a:gd name="T38" fmla="*/ 60343 w 21600"/>
              <a:gd name="T39" fmla="*/ 200078 h 21600"/>
              <a:gd name="T40" fmla="*/ 70450 w 21600"/>
              <a:gd name="T41" fmla="*/ 248126 h 21600"/>
              <a:gd name="T42" fmla="*/ 98249 w 21600"/>
              <a:gd name="T43" fmla="*/ 287496 h 21600"/>
              <a:gd name="T44" fmla="*/ 139665 w 21600"/>
              <a:gd name="T45" fmla="*/ 313902 h 21600"/>
              <a:gd name="T46" fmla="*/ 190024 w 21600"/>
              <a:gd name="T47" fmla="*/ 323603 h 21600"/>
              <a:gd name="T48" fmla="*/ 240577 w 21600"/>
              <a:gd name="T49" fmla="*/ 313902 h 21600"/>
              <a:gd name="T50" fmla="*/ 282381 w 21600"/>
              <a:gd name="T51" fmla="*/ 287496 h 21600"/>
              <a:gd name="T52" fmla="*/ 310392 w 21600"/>
              <a:gd name="T53" fmla="*/ 248285 h 21600"/>
              <a:gd name="T54" fmla="*/ 320499 w 21600"/>
              <a:gd name="T55" fmla="*/ 200078 h 21600"/>
              <a:gd name="T56" fmla="*/ 305364 w 21600"/>
              <a:gd name="T57" fmla="*/ 141870 h 21600"/>
              <a:gd name="T58" fmla="*/ 263402 w 21600"/>
              <a:gd name="T59" fmla="*/ 97473 h 21600"/>
              <a:gd name="T60" fmla="*/ 259345 w 21600"/>
              <a:gd name="T61" fmla="*/ 91687 h 21600"/>
              <a:gd name="T62" fmla="*/ 260844 w 21600"/>
              <a:gd name="T63" fmla="*/ 84614 h 21600"/>
              <a:gd name="T64" fmla="*/ 283404 w 21600"/>
              <a:gd name="T65" fmla="*/ 52723 h 21600"/>
              <a:gd name="T66" fmla="*/ 289913 w 21600"/>
              <a:gd name="T67" fmla="*/ 49124 h 21600"/>
              <a:gd name="T68" fmla="*/ 297621 w 21600"/>
              <a:gd name="T69" fmla="*/ 50288 h 21600"/>
              <a:gd name="T70" fmla="*/ 170462 w 21600"/>
              <a:gd name="T71" fmla="*/ 190112 h 21600"/>
              <a:gd name="T72" fmla="*/ 163407 w 21600"/>
              <a:gd name="T73" fmla="*/ 187431 h 21600"/>
              <a:gd name="T74" fmla="*/ 160461 w 21600"/>
              <a:gd name="T75" fmla="*/ 180622 h 21600"/>
              <a:gd name="T76" fmla="*/ 160461 w 21600"/>
              <a:gd name="T77" fmla="*/ 9454 h 21600"/>
              <a:gd name="T78" fmla="*/ 163301 w 21600"/>
              <a:gd name="T79" fmla="*/ 2787 h 21600"/>
              <a:gd name="T80" fmla="*/ 170462 w 21600"/>
              <a:gd name="T81" fmla="*/ 0 h 21600"/>
              <a:gd name="T82" fmla="*/ 210644 w 21600"/>
              <a:gd name="T83" fmla="*/ 0 h 21600"/>
              <a:gd name="T84" fmla="*/ 217646 w 21600"/>
              <a:gd name="T85" fmla="*/ 2787 h 21600"/>
              <a:gd name="T86" fmla="*/ 220645 w 21600"/>
              <a:gd name="T87" fmla="*/ 9454 h 21600"/>
              <a:gd name="T88" fmla="*/ 220645 w 21600"/>
              <a:gd name="T89" fmla="*/ 180622 h 21600"/>
              <a:gd name="T90" fmla="*/ 217805 w 21600"/>
              <a:gd name="T91" fmla="*/ 187325 h 21600"/>
              <a:gd name="T92" fmla="*/ 210644 w 21600"/>
              <a:gd name="T93" fmla="*/ 190112 h 21600"/>
              <a:gd name="T94" fmla="*/ 170462 w 21600"/>
              <a:gd name="T95" fmla="*/ 190112 h 21600"/>
              <a:gd name="T96" fmla="*/ 170462 w 21600"/>
              <a:gd name="T97" fmla="*/ 190112 h 2160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00" h="21600">
                <a:moveTo>
                  <a:pt x="16873" y="2851"/>
                </a:moveTo>
                <a:cubicBezTo>
                  <a:pt x="18364" y="3807"/>
                  <a:pt x="19524" y="5034"/>
                  <a:pt x="20355" y="6531"/>
                </a:cubicBezTo>
                <a:cubicBezTo>
                  <a:pt x="21185" y="8031"/>
                  <a:pt x="21600" y="9635"/>
                  <a:pt x="21600" y="11343"/>
                </a:cubicBezTo>
                <a:cubicBezTo>
                  <a:pt x="21600" y="12760"/>
                  <a:pt x="21318" y="14087"/>
                  <a:pt x="20755" y="15328"/>
                </a:cubicBezTo>
                <a:cubicBezTo>
                  <a:pt x="20185" y="16569"/>
                  <a:pt x="19415" y="17655"/>
                  <a:pt x="18433" y="18588"/>
                </a:cubicBezTo>
                <a:cubicBezTo>
                  <a:pt x="17452" y="19521"/>
                  <a:pt x="16300" y="20255"/>
                  <a:pt x="14985" y="20794"/>
                </a:cubicBezTo>
                <a:cubicBezTo>
                  <a:pt x="13670" y="21332"/>
                  <a:pt x="12270" y="21600"/>
                  <a:pt x="10776" y="21600"/>
                </a:cubicBezTo>
                <a:cubicBezTo>
                  <a:pt x="9288" y="21600"/>
                  <a:pt x="7891" y="21332"/>
                  <a:pt x="6585" y="20794"/>
                </a:cubicBezTo>
                <a:cubicBezTo>
                  <a:pt x="5279" y="20255"/>
                  <a:pt x="4136" y="19521"/>
                  <a:pt x="3161" y="18588"/>
                </a:cubicBezTo>
                <a:cubicBezTo>
                  <a:pt x="2185" y="17655"/>
                  <a:pt x="1412" y="16569"/>
                  <a:pt x="845" y="15328"/>
                </a:cubicBezTo>
                <a:cubicBezTo>
                  <a:pt x="279" y="14087"/>
                  <a:pt x="0" y="12760"/>
                  <a:pt x="0" y="11343"/>
                </a:cubicBezTo>
                <a:cubicBezTo>
                  <a:pt x="0" y="9635"/>
                  <a:pt x="415" y="8031"/>
                  <a:pt x="1245" y="6531"/>
                </a:cubicBezTo>
                <a:cubicBezTo>
                  <a:pt x="2076" y="5034"/>
                  <a:pt x="3236" y="3807"/>
                  <a:pt x="4724" y="2851"/>
                </a:cubicBezTo>
                <a:cubicBezTo>
                  <a:pt x="4839" y="2762"/>
                  <a:pt x="4976" y="2733"/>
                  <a:pt x="5130" y="2770"/>
                </a:cubicBezTo>
                <a:cubicBezTo>
                  <a:pt x="5306" y="2805"/>
                  <a:pt x="5430" y="2880"/>
                  <a:pt x="5494" y="2989"/>
                </a:cubicBezTo>
                <a:lnTo>
                  <a:pt x="6800" y="4797"/>
                </a:lnTo>
                <a:cubicBezTo>
                  <a:pt x="6897" y="4907"/>
                  <a:pt x="6927" y="5034"/>
                  <a:pt x="6888" y="5175"/>
                </a:cubicBezTo>
                <a:cubicBezTo>
                  <a:pt x="6849" y="5319"/>
                  <a:pt x="6770" y="5437"/>
                  <a:pt x="6655" y="5526"/>
                </a:cubicBezTo>
                <a:cubicBezTo>
                  <a:pt x="5630" y="6185"/>
                  <a:pt x="4833" y="7026"/>
                  <a:pt x="4270" y="8043"/>
                </a:cubicBezTo>
                <a:cubicBezTo>
                  <a:pt x="3703" y="9056"/>
                  <a:pt x="3421" y="10156"/>
                  <a:pt x="3421" y="11343"/>
                </a:cubicBezTo>
                <a:cubicBezTo>
                  <a:pt x="3421" y="12299"/>
                  <a:pt x="3612" y="13209"/>
                  <a:pt x="3994" y="14067"/>
                </a:cubicBezTo>
                <a:cubicBezTo>
                  <a:pt x="4376" y="14925"/>
                  <a:pt x="4900" y="15668"/>
                  <a:pt x="5570" y="16299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2"/>
                  <a:pt x="9770" y="18346"/>
                  <a:pt x="10773" y="18346"/>
                </a:cubicBezTo>
                <a:cubicBezTo>
                  <a:pt x="11779" y="18346"/>
                  <a:pt x="12733" y="18162"/>
                  <a:pt x="13639" y="17796"/>
                </a:cubicBezTo>
                <a:cubicBezTo>
                  <a:pt x="14542" y="17430"/>
                  <a:pt x="15333" y="16929"/>
                  <a:pt x="16009" y="16299"/>
                </a:cubicBezTo>
                <a:cubicBezTo>
                  <a:pt x="16685" y="15668"/>
                  <a:pt x="17215" y="14928"/>
                  <a:pt x="17597" y="14076"/>
                </a:cubicBezTo>
                <a:cubicBezTo>
                  <a:pt x="17979" y="13220"/>
                  <a:pt x="18170" y="12307"/>
                  <a:pt x="18170" y="11343"/>
                </a:cubicBezTo>
                <a:cubicBezTo>
                  <a:pt x="18170" y="10156"/>
                  <a:pt x="17882" y="9056"/>
                  <a:pt x="17312" y="8043"/>
                </a:cubicBezTo>
                <a:cubicBezTo>
                  <a:pt x="16742" y="7023"/>
                  <a:pt x="15952" y="6185"/>
                  <a:pt x="14933" y="5526"/>
                </a:cubicBezTo>
                <a:cubicBezTo>
                  <a:pt x="14800" y="5437"/>
                  <a:pt x="14721" y="5324"/>
                  <a:pt x="14703" y="5198"/>
                </a:cubicBezTo>
                <a:cubicBezTo>
                  <a:pt x="14664" y="5051"/>
                  <a:pt x="14694" y="4916"/>
                  <a:pt x="14788" y="4797"/>
                </a:cubicBezTo>
                <a:lnTo>
                  <a:pt x="16067" y="2989"/>
                </a:lnTo>
                <a:cubicBezTo>
                  <a:pt x="16161" y="2880"/>
                  <a:pt x="16285" y="2811"/>
                  <a:pt x="16436" y="2785"/>
                </a:cubicBezTo>
                <a:cubicBezTo>
                  <a:pt x="16594" y="2756"/>
                  <a:pt x="16739" y="2779"/>
                  <a:pt x="16873" y="2851"/>
                </a:cubicBezTo>
                <a:moveTo>
                  <a:pt x="9664" y="10778"/>
                </a:moveTo>
                <a:cubicBezTo>
                  <a:pt x="9509" y="10778"/>
                  <a:pt x="9376" y="10727"/>
                  <a:pt x="9264" y="10626"/>
                </a:cubicBezTo>
                <a:cubicBezTo>
                  <a:pt x="9155" y="10525"/>
                  <a:pt x="9097" y="10398"/>
                  <a:pt x="9097" y="10240"/>
                </a:cubicBezTo>
                <a:lnTo>
                  <a:pt x="9097" y="536"/>
                </a:lnTo>
                <a:cubicBezTo>
                  <a:pt x="9097" y="389"/>
                  <a:pt x="9151" y="265"/>
                  <a:pt x="9258" y="158"/>
                </a:cubicBezTo>
                <a:cubicBezTo>
                  <a:pt x="9364" y="49"/>
                  <a:pt x="9497" y="0"/>
                  <a:pt x="9664" y="0"/>
                </a:cubicBezTo>
                <a:lnTo>
                  <a:pt x="11942" y="0"/>
                </a:lnTo>
                <a:cubicBezTo>
                  <a:pt x="12097" y="0"/>
                  <a:pt x="12230" y="49"/>
                  <a:pt x="12339" y="158"/>
                </a:cubicBezTo>
                <a:cubicBezTo>
                  <a:pt x="12451" y="265"/>
                  <a:pt x="12509" y="389"/>
                  <a:pt x="12509" y="536"/>
                </a:cubicBezTo>
                <a:lnTo>
                  <a:pt x="12509" y="10240"/>
                </a:lnTo>
                <a:cubicBezTo>
                  <a:pt x="12509" y="10387"/>
                  <a:pt x="12455" y="10513"/>
                  <a:pt x="12348" y="10620"/>
                </a:cubicBezTo>
                <a:cubicBezTo>
                  <a:pt x="12242" y="10724"/>
                  <a:pt x="12106" y="10778"/>
                  <a:pt x="11942" y="10778"/>
                </a:cubicBezTo>
                <a:lnTo>
                  <a:pt x="9664" y="10778"/>
                </a:lnTo>
                <a:close/>
                <a:moveTo>
                  <a:pt x="9664" y="10778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 sz="897"/>
          </a:p>
        </p:txBody>
      </p:sp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722" y="3205324"/>
            <a:ext cx="304205" cy="304205"/>
          </a:xfrm>
          <a:prstGeom prst="rect">
            <a:avLst/>
          </a:prstGeom>
        </p:spPr>
      </p:pic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722" y="4146801"/>
            <a:ext cx="304205" cy="304205"/>
          </a:xfrm>
          <a:prstGeom prst="rect">
            <a:avLst/>
          </a:pr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722" y="5125512"/>
            <a:ext cx="304205" cy="304205"/>
          </a:xfrm>
          <a:prstGeom prst="rect">
            <a:avLst/>
          </a:prstGeom>
        </p:spPr>
      </p:pic>
      <p:sp>
        <p:nvSpPr>
          <p:cNvPr id="21" name="出自【趣你的PPT】(微信:qunideppt)：最优质的PPT资源库"/>
          <p:cNvSpPr txBox="1"/>
          <p:nvPr/>
        </p:nvSpPr>
        <p:spPr>
          <a:xfrm>
            <a:off x="7392446" y="2037985"/>
            <a:ext cx="150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7377932" y="2407317"/>
            <a:ext cx="4013968" cy="41568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392446" y="3007668"/>
            <a:ext cx="150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7377932" y="3377000"/>
            <a:ext cx="4013968" cy="41568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392446" y="3938373"/>
            <a:ext cx="150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7377932" y="4307705"/>
            <a:ext cx="4013968" cy="41568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392446" y="4888806"/>
            <a:ext cx="150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7377932" y="5258138"/>
            <a:ext cx="4013968" cy="41568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应用前景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55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44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7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6200000">
            <a:off x="2257892" y="3148796"/>
            <a:ext cx="806685" cy="817322"/>
          </a:xfrm>
          <a:prstGeom prst="rightArrow">
            <a:avLst>
              <a:gd name="adj1" fmla="val 69500"/>
              <a:gd name="adj2" fmla="val 50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3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16200000">
            <a:off x="2737055" y="2968401"/>
            <a:ext cx="1167473" cy="817322"/>
          </a:xfrm>
          <a:prstGeom prst="rightArrow">
            <a:avLst>
              <a:gd name="adj1" fmla="val 69500"/>
              <a:gd name="adj2" fmla="val 50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3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6200000">
            <a:off x="3215767" y="2787552"/>
            <a:ext cx="1529171" cy="817322"/>
          </a:xfrm>
          <a:prstGeom prst="rightArrow">
            <a:avLst>
              <a:gd name="adj1" fmla="val 69500"/>
              <a:gd name="adj2" fmla="val 50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3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6200000">
            <a:off x="3653509" y="2565735"/>
            <a:ext cx="1972802" cy="817322"/>
          </a:xfrm>
          <a:prstGeom prst="rightArrow">
            <a:avLst>
              <a:gd name="adj1" fmla="val 69500"/>
              <a:gd name="adj2" fmla="val 50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3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2880" y="3421202"/>
            <a:ext cx="4275766" cy="1252732"/>
          </a:xfrm>
          <a:custGeom>
            <a:avLst/>
            <a:gdLst>
              <a:gd name="T0" fmla="*/ 5123 w 5292"/>
              <a:gd name="T1" fmla="*/ 605 h 1548"/>
              <a:gd name="T2" fmla="*/ 1810 w 5292"/>
              <a:gd name="T3" fmla="*/ 605 h 1548"/>
              <a:gd name="T4" fmla="*/ 1695 w 5292"/>
              <a:gd name="T5" fmla="*/ 492 h 1548"/>
              <a:gd name="T6" fmla="*/ 1495 w 5292"/>
              <a:gd name="T7" fmla="*/ 492 h 1548"/>
              <a:gd name="T8" fmla="*/ 775 w 5292"/>
              <a:gd name="T9" fmla="*/ 0 h 1548"/>
              <a:gd name="T10" fmla="*/ 0 w 5292"/>
              <a:gd name="T11" fmla="*/ 774 h 1548"/>
              <a:gd name="T12" fmla="*/ 775 w 5292"/>
              <a:gd name="T13" fmla="*/ 1548 h 1548"/>
              <a:gd name="T14" fmla="*/ 1495 w 5292"/>
              <a:gd name="T15" fmla="*/ 1057 h 1548"/>
              <a:gd name="T16" fmla="*/ 1695 w 5292"/>
              <a:gd name="T17" fmla="*/ 1057 h 1548"/>
              <a:gd name="T18" fmla="*/ 1810 w 5292"/>
              <a:gd name="T19" fmla="*/ 944 h 1548"/>
              <a:gd name="T20" fmla="*/ 5123 w 5292"/>
              <a:gd name="T21" fmla="*/ 944 h 1548"/>
              <a:gd name="T22" fmla="*/ 5292 w 5292"/>
              <a:gd name="T23" fmla="*/ 774 h 1548"/>
              <a:gd name="T24" fmla="*/ 5123 w 5292"/>
              <a:gd name="T25" fmla="*/ 605 h 1548"/>
              <a:gd name="T26" fmla="*/ 461 w 5292"/>
              <a:gd name="T27" fmla="*/ 970 h 1548"/>
              <a:gd name="T28" fmla="*/ 266 w 5292"/>
              <a:gd name="T29" fmla="*/ 774 h 1548"/>
              <a:gd name="T30" fmla="*/ 461 w 5292"/>
              <a:gd name="T31" fmla="*/ 579 h 1548"/>
              <a:gd name="T32" fmla="*/ 657 w 5292"/>
              <a:gd name="T33" fmla="*/ 774 h 1548"/>
              <a:gd name="T34" fmla="*/ 461 w 5292"/>
              <a:gd name="T35" fmla="*/ 97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292" h="1548">
                <a:moveTo>
                  <a:pt x="5123" y="605"/>
                </a:moveTo>
                <a:cubicBezTo>
                  <a:pt x="1810" y="605"/>
                  <a:pt x="1810" y="605"/>
                  <a:pt x="1810" y="605"/>
                </a:cubicBezTo>
                <a:cubicBezTo>
                  <a:pt x="1809" y="542"/>
                  <a:pt x="1758" y="492"/>
                  <a:pt x="1695" y="492"/>
                </a:cubicBezTo>
                <a:cubicBezTo>
                  <a:pt x="1495" y="492"/>
                  <a:pt x="1495" y="492"/>
                  <a:pt x="1495" y="492"/>
                </a:cubicBezTo>
                <a:cubicBezTo>
                  <a:pt x="1383" y="204"/>
                  <a:pt x="1102" y="0"/>
                  <a:pt x="775" y="0"/>
                </a:cubicBezTo>
                <a:cubicBezTo>
                  <a:pt x="347" y="0"/>
                  <a:pt x="0" y="347"/>
                  <a:pt x="0" y="774"/>
                </a:cubicBezTo>
                <a:cubicBezTo>
                  <a:pt x="0" y="1202"/>
                  <a:pt x="347" y="1548"/>
                  <a:pt x="775" y="1548"/>
                </a:cubicBezTo>
                <a:cubicBezTo>
                  <a:pt x="1102" y="1548"/>
                  <a:pt x="1383" y="1345"/>
                  <a:pt x="1495" y="1057"/>
                </a:cubicBezTo>
                <a:cubicBezTo>
                  <a:pt x="1695" y="1057"/>
                  <a:pt x="1695" y="1057"/>
                  <a:pt x="1695" y="1057"/>
                </a:cubicBezTo>
                <a:cubicBezTo>
                  <a:pt x="1758" y="1057"/>
                  <a:pt x="1809" y="1006"/>
                  <a:pt x="1810" y="944"/>
                </a:cubicBezTo>
                <a:cubicBezTo>
                  <a:pt x="5123" y="944"/>
                  <a:pt x="5123" y="944"/>
                  <a:pt x="5123" y="944"/>
                </a:cubicBezTo>
                <a:cubicBezTo>
                  <a:pt x="5217" y="944"/>
                  <a:pt x="5292" y="868"/>
                  <a:pt x="5292" y="774"/>
                </a:cubicBezTo>
                <a:cubicBezTo>
                  <a:pt x="5292" y="681"/>
                  <a:pt x="5217" y="605"/>
                  <a:pt x="5123" y="605"/>
                </a:cubicBezTo>
                <a:close/>
                <a:moveTo>
                  <a:pt x="461" y="970"/>
                </a:moveTo>
                <a:cubicBezTo>
                  <a:pt x="353" y="970"/>
                  <a:pt x="266" y="882"/>
                  <a:pt x="266" y="774"/>
                </a:cubicBezTo>
                <a:cubicBezTo>
                  <a:pt x="266" y="666"/>
                  <a:pt x="353" y="579"/>
                  <a:pt x="461" y="579"/>
                </a:cubicBezTo>
                <a:cubicBezTo>
                  <a:pt x="569" y="579"/>
                  <a:pt x="657" y="666"/>
                  <a:pt x="657" y="774"/>
                </a:cubicBezTo>
                <a:cubicBezTo>
                  <a:pt x="657" y="882"/>
                  <a:pt x="569" y="970"/>
                  <a:pt x="461" y="970"/>
                </a:cubicBezTo>
                <a:close/>
              </a:path>
            </a:pathLst>
          </a:custGeom>
          <a:solidFill>
            <a:srgbClr val="46556A"/>
          </a:solidFill>
          <a:ln w="12700">
            <a:solidFill>
              <a:schemeClr val="bg1"/>
            </a:solidFill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2393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476180" y="3512625"/>
            <a:ext cx="365871" cy="2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1" dirty="0">
                <a:solidFill>
                  <a:schemeClr val="bg1"/>
                </a:solidFill>
                <a:latin typeface="Lato Black" panose="020F0A02020204030203" pitchFamily="34" charset="0"/>
              </a:rPr>
              <a:t>10%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3135737" y="3146461"/>
            <a:ext cx="365871" cy="2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1" dirty="0">
                <a:solidFill>
                  <a:schemeClr val="bg1"/>
                </a:solidFill>
                <a:latin typeface="Lato Black" panose="020F0A02020204030203" pitchFamily="34" charset="0"/>
              </a:rPr>
              <a:t>20%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795295" y="2773047"/>
            <a:ext cx="365871" cy="2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1" dirty="0">
                <a:solidFill>
                  <a:schemeClr val="bg1"/>
                </a:solidFill>
                <a:latin typeface="Lato Black" panose="020F0A02020204030203" pitchFamily="34" charset="0"/>
              </a:rPr>
              <a:t>30%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456970" y="2329674"/>
            <a:ext cx="365871" cy="2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1" dirty="0">
                <a:solidFill>
                  <a:schemeClr val="bg1"/>
                </a:solidFill>
                <a:latin typeface="Lato Black" panose="020F0A02020204030203" pitchFamily="34" charset="0"/>
              </a:rPr>
              <a:t>40%</a:t>
            </a: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>
            <a:off x="6136887" y="1879104"/>
            <a:ext cx="0" cy="3650456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1出自【趣你的PPT】(微信:qunideppt)：最优质的PPT资源库出自【趣你的PPT】(微信:qunideppt)：最优质的PPT资源库"/>
          <p:cNvGrpSpPr/>
          <p:nvPr/>
        </p:nvGrpSpPr>
        <p:grpSpPr>
          <a:xfrm>
            <a:off x="6788450" y="1883442"/>
            <a:ext cx="476122" cy="476122"/>
            <a:chOff x="5061629" y="1546310"/>
            <a:chExt cx="357790" cy="357790"/>
          </a:xfrm>
          <a:solidFill>
            <a:schemeClr val="accent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3"/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5096929" y="1627065"/>
              <a:ext cx="280805" cy="184690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97" b="1" cap="all" spc="27" dirty="0">
                  <a:solidFill>
                    <a:schemeClr val="bg1"/>
                  </a:solidFill>
                  <a:latin typeface="Lato" panose="020F0502020204030203" pitchFamily="34" charset="0"/>
                </a:rPr>
                <a:t>01</a:t>
              </a:r>
            </a:p>
          </p:txBody>
        </p:sp>
      </p:grpSp>
      <p:grpSp>
        <p:nvGrpSpPr>
          <p:cNvPr id="22" name="Group 10出自【趣你的PPT】(微信:qunideppt)：最优质的PPT资源库出自【趣你的PPT】(微信:qunideppt)：最优质的PPT资源库"/>
          <p:cNvGrpSpPr/>
          <p:nvPr/>
        </p:nvGrpSpPr>
        <p:grpSpPr>
          <a:xfrm>
            <a:off x="6788450" y="2899742"/>
            <a:ext cx="476122" cy="476122"/>
            <a:chOff x="5061629" y="2310027"/>
            <a:chExt cx="357790" cy="357790"/>
          </a:xfrm>
          <a:solidFill>
            <a:schemeClr val="accent2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5061629" y="2310027"/>
              <a:ext cx="357790" cy="35779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3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5096929" y="2390782"/>
              <a:ext cx="280805" cy="184690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97" b="1" cap="all" spc="27" dirty="0">
                  <a:solidFill>
                    <a:schemeClr val="bg1"/>
                  </a:solidFill>
                  <a:latin typeface="Lato" panose="020F0502020204030203" pitchFamily="34" charset="0"/>
                </a:rPr>
                <a:t>02</a:t>
              </a:r>
            </a:p>
          </p:txBody>
        </p:sp>
      </p:grpSp>
      <p:grpSp>
        <p:nvGrpSpPr>
          <p:cNvPr id="28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6788450" y="4932342"/>
            <a:ext cx="476122" cy="476122"/>
            <a:chOff x="5061629" y="3837460"/>
            <a:chExt cx="357790" cy="357790"/>
          </a:xfrm>
          <a:solidFill>
            <a:schemeClr val="accent2"/>
          </a:solidFill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5061629" y="3837460"/>
              <a:ext cx="357790" cy="35779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3"/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5096929" y="3918215"/>
              <a:ext cx="280805" cy="184690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97" b="1" cap="all" spc="27" dirty="0">
                  <a:solidFill>
                    <a:schemeClr val="bg1"/>
                  </a:solidFill>
                  <a:latin typeface="Lato" panose="020F0502020204030203" pitchFamily="34" charset="0"/>
                </a:rPr>
                <a:t>04</a:t>
              </a:r>
            </a:p>
          </p:txBody>
        </p:sp>
      </p:grpSp>
      <p:grpSp>
        <p:nvGrpSpPr>
          <p:cNvPr id="34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6788450" y="3916043"/>
            <a:ext cx="476122" cy="476122"/>
            <a:chOff x="5061629" y="3073744"/>
            <a:chExt cx="357790" cy="357790"/>
          </a:xfrm>
          <a:solidFill>
            <a:schemeClr val="accent1"/>
          </a:solidFill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5061629" y="3073744"/>
              <a:ext cx="357790" cy="35779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3"/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5096929" y="3154499"/>
              <a:ext cx="280805" cy="184690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97" b="1" cap="all" spc="27" dirty="0">
                  <a:solidFill>
                    <a:schemeClr val="bg1"/>
                  </a:solidFill>
                  <a:latin typeface="Lato" panose="020F0502020204030203" pitchFamily="34" charset="0"/>
                </a:rPr>
                <a:t>03</a:t>
              </a:r>
            </a:p>
          </p:txBody>
        </p:sp>
      </p:grp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707692" y="4903025"/>
            <a:ext cx="4622976" cy="894807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7312197" y="1798799"/>
            <a:ext cx="4172111" cy="56076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7312197" y="2802938"/>
            <a:ext cx="4172111" cy="56076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7312197" y="3866009"/>
            <a:ext cx="4172111" cy="56076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7312197" y="4890020"/>
            <a:ext cx="4172111" cy="56076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17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7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6502550" y="1100606"/>
            <a:ext cx="6174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chemeClr val="accent2"/>
                </a:solidFill>
                <a:latin typeface="+mn-lt"/>
              </a:rPr>
              <a:t>03</a:t>
            </a:r>
            <a:endParaRPr lang="en-US" sz="32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99659" y="3039097"/>
            <a:ext cx="603673" cy="607920"/>
          </a:xfrm>
          <a:custGeom>
            <a:avLst/>
            <a:gdLst>
              <a:gd name="T0" fmla="*/ 0 w 117"/>
              <a:gd name="T1" fmla="*/ 647734 h 118"/>
              <a:gd name="T2" fmla="*/ 0 w 117"/>
              <a:gd name="T3" fmla="*/ 647734 h 118"/>
              <a:gd name="T4" fmla="*/ 0 w 117"/>
              <a:gd name="T5" fmla="*/ 642245 h 118"/>
              <a:gd name="T6" fmla="*/ 0 w 117"/>
              <a:gd name="T7" fmla="*/ 642245 h 118"/>
              <a:gd name="T8" fmla="*/ 0 w 117"/>
              <a:gd name="T9" fmla="*/ 636755 h 118"/>
              <a:gd name="T10" fmla="*/ 0 w 117"/>
              <a:gd name="T11" fmla="*/ 636755 h 118"/>
              <a:gd name="T12" fmla="*/ 0 w 117"/>
              <a:gd name="T13" fmla="*/ 636755 h 118"/>
              <a:gd name="T14" fmla="*/ 0 w 117"/>
              <a:gd name="T15" fmla="*/ 636755 h 118"/>
              <a:gd name="T16" fmla="*/ 0 w 117"/>
              <a:gd name="T17" fmla="*/ 631266 h 118"/>
              <a:gd name="T18" fmla="*/ 0 w 117"/>
              <a:gd name="T19" fmla="*/ 631266 h 118"/>
              <a:gd name="T20" fmla="*/ 0 w 117"/>
              <a:gd name="T21" fmla="*/ 631266 h 118"/>
              <a:gd name="T22" fmla="*/ 0 w 117"/>
              <a:gd name="T23" fmla="*/ 625777 h 118"/>
              <a:gd name="T24" fmla="*/ 0 w 117"/>
              <a:gd name="T25" fmla="*/ 625777 h 118"/>
              <a:gd name="T26" fmla="*/ 0 w 117"/>
              <a:gd name="T27" fmla="*/ 625777 h 118"/>
              <a:gd name="T28" fmla="*/ 0 w 117"/>
              <a:gd name="T29" fmla="*/ 620288 h 118"/>
              <a:gd name="T30" fmla="*/ 0 w 117"/>
              <a:gd name="T31" fmla="*/ 620288 h 118"/>
              <a:gd name="T32" fmla="*/ 0 w 117"/>
              <a:gd name="T33" fmla="*/ 620288 h 118"/>
              <a:gd name="T34" fmla="*/ 0 w 117"/>
              <a:gd name="T35" fmla="*/ 620288 h 118"/>
              <a:gd name="T36" fmla="*/ 0 w 117"/>
              <a:gd name="T37" fmla="*/ 614798 h 118"/>
              <a:gd name="T38" fmla="*/ 0 w 117"/>
              <a:gd name="T39" fmla="*/ 614798 h 118"/>
              <a:gd name="T40" fmla="*/ 0 w 117"/>
              <a:gd name="T41" fmla="*/ 614798 h 118"/>
              <a:gd name="T42" fmla="*/ 0 w 117"/>
              <a:gd name="T43" fmla="*/ 614798 h 118"/>
              <a:gd name="T44" fmla="*/ 0 w 117"/>
              <a:gd name="T45" fmla="*/ 614798 h 118"/>
              <a:gd name="T46" fmla="*/ 0 w 117"/>
              <a:gd name="T47" fmla="*/ 609309 h 118"/>
              <a:gd name="T48" fmla="*/ 0 w 117"/>
              <a:gd name="T49" fmla="*/ 609309 h 118"/>
              <a:gd name="T50" fmla="*/ 0 w 117"/>
              <a:gd name="T51" fmla="*/ 609309 h 118"/>
              <a:gd name="T52" fmla="*/ 0 w 117"/>
              <a:gd name="T53" fmla="*/ 609309 h 118"/>
              <a:gd name="T54" fmla="*/ 0 w 117"/>
              <a:gd name="T55" fmla="*/ 603820 h 118"/>
              <a:gd name="T56" fmla="*/ 0 w 117"/>
              <a:gd name="T57" fmla="*/ 603820 h 118"/>
              <a:gd name="T58" fmla="*/ 0 w 117"/>
              <a:gd name="T59" fmla="*/ 603820 h 118"/>
              <a:gd name="T60" fmla="*/ 0 w 117"/>
              <a:gd name="T61" fmla="*/ 603820 h 118"/>
              <a:gd name="T62" fmla="*/ 643091 w 117"/>
              <a:gd name="T63" fmla="*/ 0 h 118"/>
              <a:gd name="T64" fmla="*/ 637594 w 117"/>
              <a:gd name="T65" fmla="*/ 0 h 118"/>
              <a:gd name="T66" fmla="*/ 637594 w 117"/>
              <a:gd name="T67" fmla="*/ 0 h 118"/>
              <a:gd name="T68" fmla="*/ 637594 w 117"/>
              <a:gd name="T69" fmla="*/ 0 h 118"/>
              <a:gd name="T70" fmla="*/ 632098 w 117"/>
              <a:gd name="T71" fmla="*/ 0 h 118"/>
              <a:gd name="T72" fmla="*/ 632098 w 117"/>
              <a:gd name="T73" fmla="*/ 0 h 118"/>
              <a:gd name="T74" fmla="*/ 632098 w 117"/>
              <a:gd name="T75" fmla="*/ 0 h 118"/>
              <a:gd name="T76" fmla="*/ 626601 w 117"/>
              <a:gd name="T77" fmla="*/ 0 h 118"/>
              <a:gd name="T78" fmla="*/ 626601 w 117"/>
              <a:gd name="T79" fmla="*/ 0 h 118"/>
              <a:gd name="T80" fmla="*/ 626601 w 117"/>
              <a:gd name="T81" fmla="*/ 0 h 118"/>
              <a:gd name="T82" fmla="*/ 626601 w 117"/>
              <a:gd name="T83" fmla="*/ 0 h 118"/>
              <a:gd name="T84" fmla="*/ 621105 w 117"/>
              <a:gd name="T85" fmla="*/ 0 h 118"/>
              <a:gd name="T86" fmla="*/ 621105 w 117"/>
              <a:gd name="T87" fmla="*/ 0 h 118"/>
              <a:gd name="T88" fmla="*/ 621105 w 117"/>
              <a:gd name="T89" fmla="*/ 0 h 118"/>
              <a:gd name="T90" fmla="*/ 621105 w 117"/>
              <a:gd name="T91" fmla="*/ 0 h 118"/>
              <a:gd name="T92" fmla="*/ 621105 w 117"/>
              <a:gd name="T93" fmla="*/ 0 h 118"/>
              <a:gd name="T94" fmla="*/ 615608 w 117"/>
              <a:gd name="T95" fmla="*/ 0 h 118"/>
              <a:gd name="T96" fmla="*/ 615608 w 117"/>
              <a:gd name="T97" fmla="*/ 0 h 118"/>
              <a:gd name="T98" fmla="*/ 615608 w 117"/>
              <a:gd name="T99" fmla="*/ 0 h 118"/>
              <a:gd name="T100" fmla="*/ 615608 w 117"/>
              <a:gd name="T101" fmla="*/ 0 h 118"/>
              <a:gd name="T102" fmla="*/ 610112 w 117"/>
              <a:gd name="T103" fmla="*/ 0 h 118"/>
              <a:gd name="T104" fmla="*/ 610112 w 117"/>
              <a:gd name="T105" fmla="*/ 0 h 118"/>
              <a:gd name="T106" fmla="*/ 610112 w 117"/>
              <a:gd name="T107" fmla="*/ 0 h 118"/>
              <a:gd name="T108" fmla="*/ 610112 w 117"/>
              <a:gd name="T109" fmla="*/ 0 h 118"/>
              <a:gd name="T110" fmla="*/ 610112 w 117"/>
              <a:gd name="T111" fmla="*/ 0 h 118"/>
              <a:gd name="T112" fmla="*/ 604615 w 117"/>
              <a:gd name="T113" fmla="*/ 0 h 118"/>
              <a:gd name="T114" fmla="*/ 604615 w 117"/>
              <a:gd name="T115" fmla="*/ 0 h 118"/>
              <a:gd name="T116" fmla="*/ 604615 w 117"/>
              <a:gd name="T117" fmla="*/ 0 h 118"/>
              <a:gd name="T118" fmla="*/ 604615 w 117"/>
              <a:gd name="T119" fmla="*/ 0 h 11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17" h="118"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0"/>
                </a:moveTo>
                <a:cubicBezTo>
                  <a:pt x="0" y="110"/>
                  <a:pt x="0" y="111"/>
                  <a:pt x="0" y="111"/>
                </a:cubicBezTo>
                <a:cubicBezTo>
                  <a:pt x="0" y="111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1" y="0"/>
                </a:moveTo>
                <a:cubicBezTo>
                  <a:pt x="111" y="0"/>
                  <a:pt x="112" y="0"/>
                  <a:pt x="112" y="0"/>
                </a:cubicBezTo>
                <a:cubicBezTo>
                  <a:pt x="112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52468" y="3039097"/>
            <a:ext cx="614107" cy="627290"/>
          </a:xfrm>
          <a:custGeom>
            <a:avLst/>
            <a:gdLst>
              <a:gd name="T0" fmla="*/ 5502 w 119"/>
              <a:gd name="T1" fmla="*/ 668628 h 122"/>
              <a:gd name="T2" fmla="*/ 5502 w 119"/>
              <a:gd name="T3" fmla="*/ 663147 h 122"/>
              <a:gd name="T4" fmla="*/ 0 w 119"/>
              <a:gd name="T5" fmla="*/ 657667 h 122"/>
              <a:gd name="T6" fmla="*/ 0 w 119"/>
              <a:gd name="T7" fmla="*/ 652186 h 122"/>
              <a:gd name="T8" fmla="*/ 0 w 119"/>
              <a:gd name="T9" fmla="*/ 652186 h 122"/>
              <a:gd name="T10" fmla="*/ 0 w 119"/>
              <a:gd name="T11" fmla="*/ 652186 h 122"/>
              <a:gd name="T12" fmla="*/ 0 w 119"/>
              <a:gd name="T13" fmla="*/ 646706 h 122"/>
              <a:gd name="T14" fmla="*/ 0 w 119"/>
              <a:gd name="T15" fmla="*/ 646706 h 122"/>
              <a:gd name="T16" fmla="*/ 0 w 119"/>
              <a:gd name="T17" fmla="*/ 641225 h 122"/>
              <a:gd name="T18" fmla="*/ 0 w 119"/>
              <a:gd name="T19" fmla="*/ 641225 h 122"/>
              <a:gd name="T20" fmla="*/ 0 w 119"/>
              <a:gd name="T21" fmla="*/ 635745 h 122"/>
              <a:gd name="T22" fmla="*/ 0 w 119"/>
              <a:gd name="T23" fmla="*/ 635745 h 122"/>
              <a:gd name="T24" fmla="*/ 0 w 119"/>
              <a:gd name="T25" fmla="*/ 635745 h 122"/>
              <a:gd name="T26" fmla="*/ 0 w 119"/>
              <a:gd name="T27" fmla="*/ 630264 h 122"/>
              <a:gd name="T28" fmla="*/ 0 w 119"/>
              <a:gd name="T29" fmla="*/ 630264 h 122"/>
              <a:gd name="T30" fmla="*/ 0 w 119"/>
              <a:gd name="T31" fmla="*/ 630264 h 122"/>
              <a:gd name="T32" fmla="*/ 0 w 119"/>
              <a:gd name="T33" fmla="*/ 624784 h 122"/>
              <a:gd name="T34" fmla="*/ 0 w 119"/>
              <a:gd name="T35" fmla="*/ 624784 h 122"/>
              <a:gd name="T36" fmla="*/ 0 w 119"/>
              <a:gd name="T37" fmla="*/ 619303 h 122"/>
              <a:gd name="T38" fmla="*/ 0 w 119"/>
              <a:gd name="T39" fmla="*/ 619303 h 122"/>
              <a:gd name="T40" fmla="*/ 0 w 119"/>
              <a:gd name="T41" fmla="*/ 619303 h 122"/>
              <a:gd name="T42" fmla="*/ 0 w 119"/>
              <a:gd name="T43" fmla="*/ 613822 h 122"/>
              <a:gd name="T44" fmla="*/ 0 w 119"/>
              <a:gd name="T45" fmla="*/ 613822 h 122"/>
              <a:gd name="T46" fmla="*/ 0 w 119"/>
              <a:gd name="T47" fmla="*/ 613822 h 122"/>
              <a:gd name="T48" fmla="*/ 0 w 119"/>
              <a:gd name="T49" fmla="*/ 608342 h 122"/>
              <a:gd name="T50" fmla="*/ 0 w 119"/>
              <a:gd name="T51" fmla="*/ 608342 h 122"/>
              <a:gd name="T52" fmla="*/ 0 w 119"/>
              <a:gd name="T53" fmla="*/ 602861 h 122"/>
              <a:gd name="T54" fmla="*/ 0 w 119"/>
              <a:gd name="T55" fmla="*/ 602861 h 122"/>
              <a:gd name="T56" fmla="*/ 654698 w 119"/>
              <a:gd name="T57" fmla="*/ 5481 h 122"/>
              <a:gd name="T58" fmla="*/ 654698 w 119"/>
              <a:gd name="T59" fmla="*/ 5481 h 122"/>
              <a:gd name="T60" fmla="*/ 649196 w 119"/>
              <a:gd name="T61" fmla="*/ 0 h 122"/>
              <a:gd name="T62" fmla="*/ 643695 w 119"/>
              <a:gd name="T63" fmla="*/ 0 h 122"/>
              <a:gd name="T64" fmla="*/ 643695 w 119"/>
              <a:gd name="T65" fmla="*/ 0 h 122"/>
              <a:gd name="T66" fmla="*/ 638193 w 119"/>
              <a:gd name="T67" fmla="*/ 0 h 122"/>
              <a:gd name="T68" fmla="*/ 638193 w 119"/>
              <a:gd name="T69" fmla="*/ 0 h 122"/>
              <a:gd name="T70" fmla="*/ 632691 w 119"/>
              <a:gd name="T71" fmla="*/ 0 h 122"/>
              <a:gd name="T72" fmla="*/ 632691 w 119"/>
              <a:gd name="T73" fmla="*/ 0 h 122"/>
              <a:gd name="T74" fmla="*/ 627190 w 119"/>
              <a:gd name="T75" fmla="*/ 0 h 122"/>
              <a:gd name="T76" fmla="*/ 627190 w 119"/>
              <a:gd name="T77" fmla="*/ 0 h 122"/>
              <a:gd name="T78" fmla="*/ 627190 w 119"/>
              <a:gd name="T79" fmla="*/ 0 h 122"/>
              <a:gd name="T80" fmla="*/ 621688 w 119"/>
              <a:gd name="T81" fmla="*/ 0 h 122"/>
              <a:gd name="T82" fmla="*/ 621688 w 119"/>
              <a:gd name="T83" fmla="*/ 0 h 122"/>
              <a:gd name="T84" fmla="*/ 621688 w 119"/>
              <a:gd name="T85" fmla="*/ 0 h 122"/>
              <a:gd name="T86" fmla="*/ 616186 w 119"/>
              <a:gd name="T87" fmla="*/ 0 h 122"/>
              <a:gd name="T88" fmla="*/ 616186 w 119"/>
              <a:gd name="T89" fmla="*/ 0 h 122"/>
              <a:gd name="T90" fmla="*/ 616186 w 119"/>
              <a:gd name="T91" fmla="*/ 0 h 122"/>
              <a:gd name="T92" fmla="*/ 610685 w 119"/>
              <a:gd name="T93" fmla="*/ 0 h 122"/>
              <a:gd name="T94" fmla="*/ 610685 w 119"/>
              <a:gd name="T95" fmla="*/ 0 h 122"/>
              <a:gd name="T96" fmla="*/ 610685 w 119"/>
              <a:gd name="T97" fmla="*/ 0 h 122"/>
              <a:gd name="T98" fmla="*/ 605183 w 119"/>
              <a:gd name="T99" fmla="*/ 0 h 122"/>
              <a:gd name="T100" fmla="*/ 605183 w 119"/>
              <a:gd name="T101" fmla="*/ 0 h 12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19" h="122">
                <a:moveTo>
                  <a:pt x="1" y="122"/>
                </a:moveTo>
                <a:cubicBezTo>
                  <a:pt x="1" y="122"/>
                  <a:pt x="1" y="122"/>
                  <a:pt x="1" y="122"/>
                </a:cubicBezTo>
                <a:cubicBezTo>
                  <a:pt x="1" y="122"/>
                  <a:pt x="1" y="122"/>
                  <a:pt x="1" y="122"/>
                </a:cubicBezTo>
                <a:moveTo>
                  <a:pt x="1" y="121"/>
                </a:moveTo>
                <a:cubicBezTo>
                  <a:pt x="1" y="121"/>
                  <a:pt x="1" y="121"/>
                  <a:pt x="1" y="122"/>
                </a:cubicBezTo>
                <a:cubicBezTo>
                  <a:pt x="1" y="121"/>
                  <a:pt x="1" y="121"/>
                  <a:pt x="1" y="121"/>
                </a:cubicBezTo>
                <a:moveTo>
                  <a:pt x="1" y="121"/>
                </a:moveTo>
                <a:cubicBezTo>
                  <a:pt x="1" y="121"/>
                  <a:pt x="1" y="121"/>
                  <a:pt x="1" y="121"/>
                </a:cubicBezTo>
                <a:cubicBezTo>
                  <a:pt x="1" y="121"/>
                  <a:pt x="1" y="121"/>
                  <a:pt x="1" y="121"/>
                </a:cubicBezTo>
                <a:moveTo>
                  <a:pt x="1" y="121"/>
                </a:moveTo>
                <a:cubicBezTo>
                  <a:pt x="1" y="121"/>
                  <a:pt x="1" y="121"/>
                  <a:pt x="1" y="121"/>
                </a:cubicBezTo>
                <a:cubicBezTo>
                  <a:pt x="1" y="121"/>
                  <a:pt x="1" y="121"/>
                  <a:pt x="1" y="121"/>
                </a:cubicBezTo>
                <a:moveTo>
                  <a:pt x="0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moveTo>
                  <a:pt x="0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4"/>
                </a:moveTo>
                <a:cubicBezTo>
                  <a:pt x="0" y="114"/>
                  <a:pt x="0" y="114"/>
                  <a:pt x="0" y="115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0"/>
                </a:moveTo>
                <a:cubicBezTo>
                  <a:pt x="0" y="110"/>
                  <a:pt x="0" y="110"/>
                  <a:pt x="0" y="111"/>
                </a:cubicBezTo>
                <a:cubicBezTo>
                  <a:pt x="0" y="110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119" y="1"/>
                </a:move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moveTo>
                  <a:pt x="119" y="1"/>
                </a:move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3" y="0"/>
                </a:moveTo>
                <a:cubicBezTo>
                  <a:pt x="113" y="0"/>
                  <a:pt x="114" y="0"/>
                  <a:pt x="114" y="0"/>
                </a:cubicBezTo>
                <a:cubicBezTo>
                  <a:pt x="114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02295" y="3039097"/>
            <a:ext cx="697578" cy="618350"/>
          </a:xfrm>
          <a:custGeom>
            <a:avLst/>
            <a:gdLst>
              <a:gd name="T0" fmla="*/ 0 w 135"/>
              <a:gd name="T1" fmla="*/ 653846 h 120"/>
              <a:gd name="T2" fmla="*/ 0 w 135"/>
              <a:gd name="T3" fmla="*/ 648352 h 120"/>
              <a:gd name="T4" fmla="*/ 0 w 135"/>
              <a:gd name="T5" fmla="*/ 648352 h 120"/>
              <a:gd name="T6" fmla="*/ 0 w 135"/>
              <a:gd name="T7" fmla="*/ 642857 h 120"/>
              <a:gd name="T8" fmla="*/ 0 w 135"/>
              <a:gd name="T9" fmla="*/ 637363 h 120"/>
              <a:gd name="T10" fmla="*/ 0 w 135"/>
              <a:gd name="T11" fmla="*/ 637363 h 120"/>
              <a:gd name="T12" fmla="*/ 0 w 135"/>
              <a:gd name="T13" fmla="*/ 631868 h 120"/>
              <a:gd name="T14" fmla="*/ 0 w 135"/>
              <a:gd name="T15" fmla="*/ 626374 h 120"/>
              <a:gd name="T16" fmla="*/ 0 w 135"/>
              <a:gd name="T17" fmla="*/ 620879 h 120"/>
              <a:gd name="T18" fmla="*/ 0 w 135"/>
              <a:gd name="T19" fmla="*/ 620879 h 120"/>
              <a:gd name="T20" fmla="*/ 0 w 135"/>
              <a:gd name="T21" fmla="*/ 615385 h 120"/>
              <a:gd name="T22" fmla="*/ 0 w 135"/>
              <a:gd name="T23" fmla="*/ 615385 h 120"/>
              <a:gd name="T24" fmla="*/ 0 w 135"/>
              <a:gd name="T25" fmla="*/ 609890 h 120"/>
              <a:gd name="T26" fmla="*/ 0 w 135"/>
              <a:gd name="T27" fmla="*/ 604396 h 120"/>
              <a:gd name="T28" fmla="*/ 0 w 135"/>
              <a:gd name="T29" fmla="*/ 604396 h 120"/>
              <a:gd name="T30" fmla="*/ 742920 w 135"/>
              <a:gd name="T31" fmla="*/ 16484 h 120"/>
              <a:gd name="T32" fmla="*/ 737417 w 135"/>
              <a:gd name="T33" fmla="*/ 16484 h 120"/>
              <a:gd name="T34" fmla="*/ 731914 w 135"/>
              <a:gd name="T35" fmla="*/ 16484 h 120"/>
              <a:gd name="T36" fmla="*/ 726411 w 135"/>
              <a:gd name="T37" fmla="*/ 10989 h 120"/>
              <a:gd name="T38" fmla="*/ 720908 w 135"/>
              <a:gd name="T39" fmla="*/ 10989 h 120"/>
              <a:gd name="T40" fmla="*/ 720908 w 135"/>
              <a:gd name="T41" fmla="*/ 10989 h 120"/>
              <a:gd name="T42" fmla="*/ 715404 w 135"/>
              <a:gd name="T43" fmla="*/ 10989 h 120"/>
              <a:gd name="T44" fmla="*/ 709901 w 135"/>
              <a:gd name="T45" fmla="*/ 10989 h 120"/>
              <a:gd name="T46" fmla="*/ 709901 w 135"/>
              <a:gd name="T47" fmla="*/ 10989 h 120"/>
              <a:gd name="T48" fmla="*/ 704398 w 135"/>
              <a:gd name="T49" fmla="*/ 10989 h 120"/>
              <a:gd name="T50" fmla="*/ 698895 w 135"/>
              <a:gd name="T51" fmla="*/ 10989 h 120"/>
              <a:gd name="T52" fmla="*/ 698895 w 135"/>
              <a:gd name="T53" fmla="*/ 5495 h 120"/>
              <a:gd name="T54" fmla="*/ 693392 w 135"/>
              <a:gd name="T55" fmla="*/ 5495 h 120"/>
              <a:gd name="T56" fmla="*/ 693392 w 135"/>
              <a:gd name="T57" fmla="*/ 5495 h 120"/>
              <a:gd name="T58" fmla="*/ 687889 w 135"/>
              <a:gd name="T59" fmla="*/ 5495 h 120"/>
              <a:gd name="T60" fmla="*/ 687889 w 135"/>
              <a:gd name="T61" fmla="*/ 5495 h 120"/>
              <a:gd name="T62" fmla="*/ 682386 w 135"/>
              <a:gd name="T63" fmla="*/ 5495 h 120"/>
              <a:gd name="T64" fmla="*/ 682386 w 135"/>
              <a:gd name="T65" fmla="*/ 5495 h 120"/>
              <a:gd name="T66" fmla="*/ 676883 w 135"/>
              <a:gd name="T67" fmla="*/ 5495 h 120"/>
              <a:gd name="T68" fmla="*/ 671380 w 135"/>
              <a:gd name="T69" fmla="*/ 5495 h 120"/>
              <a:gd name="T70" fmla="*/ 671380 w 135"/>
              <a:gd name="T71" fmla="*/ 5495 h 120"/>
              <a:gd name="T72" fmla="*/ 665876 w 135"/>
              <a:gd name="T73" fmla="*/ 5495 h 120"/>
              <a:gd name="T74" fmla="*/ 665876 w 135"/>
              <a:gd name="T75" fmla="*/ 5495 h 120"/>
              <a:gd name="T76" fmla="*/ 660373 w 135"/>
              <a:gd name="T77" fmla="*/ 5495 h 120"/>
              <a:gd name="T78" fmla="*/ 660373 w 135"/>
              <a:gd name="T79" fmla="*/ 5495 h 120"/>
              <a:gd name="T80" fmla="*/ 654870 w 135"/>
              <a:gd name="T81" fmla="*/ 5495 h 120"/>
              <a:gd name="T82" fmla="*/ 654870 w 135"/>
              <a:gd name="T83" fmla="*/ 5495 h 120"/>
              <a:gd name="T84" fmla="*/ 649367 w 135"/>
              <a:gd name="T85" fmla="*/ 0 h 120"/>
              <a:gd name="T86" fmla="*/ 649367 w 135"/>
              <a:gd name="T87" fmla="*/ 0 h 120"/>
              <a:gd name="T88" fmla="*/ 643864 w 135"/>
              <a:gd name="T89" fmla="*/ 0 h 120"/>
              <a:gd name="T90" fmla="*/ 643864 w 135"/>
              <a:gd name="T91" fmla="*/ 0 h 120"/>
              <a:gd name="T92" fmla="*/ 638361 w 135"/>
              <a:gd name="T93" fmla="*/ 0 h 120"/>
              <a:gd name="T94" fmla="*/ 632858 w 135"/>
              <a:gd name="T95" fmla="*/ 0 h 120"/>
              <a:gd name="T96" fmla="*/ 632858 w 135"/>
              <a:gd name="T97" fmla="*/ 0 h 120"/>
              <a:gd name="T98" fmla="*/ 627355 w 135"/>
              <a:gd name="T99" fmla="*/ 0 h 120"/>
              <a:gd name="T100" fmla="*/ 627355 w 135"/>
              <a:gd name="T101" fmla="*/ 0 h 120"/>
              <a:gd name="T102" fmla="*/ 621852 w 135"/>
              <a:gd name="T103" fmla="*/ 0 h 120"/>
              <a:gd name="T104" fmla="*/ 616348 w 135"/>
              <a:gd name="T105" fmla="*/ 0 h 120"/>
              <a:gd name="T106" fmla="*/ 616348 w 135"/>
              <a:gd name="T107" fmla="*/ 0 h 120"/>
              <a:gd name="T108" fmla="*/ 610845 w 135"/>
              <a:gd name="T109" fmla="*/ 0 h 120"/>
              <a:gd name="T110" fmla="*/ 610845 w 135"/>
              <a:gd name="T111" fmla="*/ 0 h 120"/>
              <a:gd name="T112" fmla="*/ 605342 w 135"/>
              <a:gd name="T113" fmla="*/ 0 h 120"/>
              <a:gd name="T114" fmla="*/ 605342 w 135"/>
              <a:gd name="T115" fmla="*/ 0 h 1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5" h="120">
                <a:moveTo>
                  <a:pt x="0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0"/>
                </a:moveTo>
                <a:cubicBezTo>
                  <a:pt x="0" y="110"/>
                  <a:pt x="0" y="111"/>
                  <a:pt x="0" y="111"/>
                </a:cubicBezTo>
                <a:cubicBezTo>
                  <a:pt x="0" y="111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135" y="3"/>
                </a:moveTo>
                <a:cubicBezTo>
                  <a:pt x="135" y="3"/>
                  <a:pt x="135" y="3"/>
                  <a:pt x="135" y="3"/>
                </a:cubicBezTo>
                <a:cubicBezTo>
                  <a:pt x="135" y="3"/>
                  <a:pt x="135" y="3"/>
                  <a:pt x="135" y="3"/>
                </a:cubicBezTo>
                <a:moveTo>
                  <a:pt x="135" y="3"/>
                </a:moveTo>
                <a:cubicBezTo>
                  <a:pt x="135" y="3"/>
                  <a:pt x="135" y="3"/>
                  <a:pt x="135" y="3"/>
                </a:cubicBezTo>
                <a:cubicBezTo>
                  <a:pt x="135" y="3"/>
                  <a:pt x="135" y="3"/>
                  <a:pt x="135" y="3"/>
                </a:cubicBezTo>
                <a:moveTo>
                  <a:pt x="135" y="3"/>
                </a:moveTo>
                <a:cubicBezTo>
                  <a:pt x="135" y="3"/>
                  <a:pt x="135" y="3"/>
                  <a:pt x="135" y="3"/>
                </a:cubicBezTo>
                <a:cubicBezTo>
                  <a:pt x="135" y="3"/>
                  <a:pt x="135" y="3"/>
                  <a:pt x="135" y="3"/>
                </a:cubicBezTo>
                <a:moveTo>
                  <a:pt x="134" y="3"/>
                </a:moveTo>
                <a:cubicBezTo>
                  <a:pt x="134" y="3"/>
                  <a:pt x="134" y="3"/>
                  <a:pt x="134" y="3"/>
                </a:cubicBezTo>
                <a:cubicBezTo>
                  <a:pt x="134" y="3"/>
                  <a:pt x="134" y="3"/>
                  <a:pt x="134" y="3"/>
                </a:cubicBezTo>
                <a:moveTo>
                  <a:pt x="134" y="3"/>
                </a:moveTo>
                <a:cubicBezTo>
                  <a:pt x="134" y="3"/>
                  <a:pt x="134" y="3"/>
                  <a:pt x="134" y="3"/>
                </a:cubicBezTo>
                <a:cubicBezTo>
                  <a:pt x="134" y="3"/>
                  <a:pt x="134" y="3"/>
                  <a:pt x="134" y="3"/>
                </a:cubicBezTo>
                <a:moveTo>
                  <a:pt x="134" y="3"/>
                </a:moveTo>
                <a:cubicBezTo>
                  <a:pt x="134" y="3"/>
                  <a:pt x="134" y="3"/>
                  <a:pt x="134" y="3"/>
                </a:cubicBezTo>
                <a:cubicBezTo>
                  <a:pt x="134" y="3"/>
                  <a:pt x="134" y="3"/>
                  <a:pt x="134" y="3"/>
                </a:cubicBezTo>
                <a:moveTo>
                  <a:pt x="133" y="3"/>
                </a:move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moveTo>
                  <a:pt x="133" y="3"/>
                </a:move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moveTo>
                  <a:pt x="133" y="3"/>
                </a:move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moveTo>
                  <a:pt x="132" y="2"/>
                </a:moveTo>
                <a:cubicBezTo>
                  <a:pt x="132" y="2"/>
                  <a:pt x="132" y="2"/>
                  <a:pt x="132" y="2"/>
                </a:cubicBezTo>
                <a:cubicBezTo>
                  <a:pt x="132" y="2"/>
                  <a:pt x="132" y="2"/>
                  <a:pt x="132" y="2"/>
                </a:cubicBezTo>
                <a:moveTo>
                  <a:pt x="132" y="2"/>
                </a:moveTo>
                <a:cubicBezTo>
                  <a:pt x="132" y="2"/>
                  <a:pt x="132" y="2"/>
                  <a:pt x="132" y="2"/>
                </a:cubicBezTo>
                <a:cubicBezTo>
                  <a:pt x="132" y="2"/>
                  <a:pt x="132" y="2"/>
                  <a:pt x="132" y="2"/>
                </a:cubicBezTo>
                <a:moveTo>
                  <a:pt x="132" y="2"/>
                </a:moveTo>
                <a:cubicBezTo>
                  <a:pt x="132" y="2"/>
                  <a:pt x="132" y="2"/>
                  <a:pt x="132" y="2"/>
                </a:cubicBezTo>
                <a:cubicBezTo>
                  <a:pt x="132" y="2"/>
                  <a:pt x="132" y="2"/>
                  <a:pt x="132" y="2"/>
                </a:cubicBezTo>
                <a:moveTo>
                  <a:pt x="132" y="2"/>
                </a:moveTo>
                <a:cubicBezTo>
                  <a:pt x="132" y="2"/>
                  <a:pt x="132" y="2"/>
                  <a:pt x="132" y="2"/>
                </a:cubicBezTo>
                <a:cubicBezTo>
                  <a:pt x="132" y="2"/>
                  <a:pt x="132" y="2"/>
                  <a:pt x="132" y="2"/>
                </a:cubicBezTo>
                <a:moveTo>
                  <a:pt x="131" y="2"/>
                </a:moveTo>
                <a:cubicBezTo>
                  <a:pt x="131" y="2"/>
                  <a:pt x="131" y="2"/>
                  <a:pt x="131" y="2"/>
                </a:cubicBezTo>
                <a:cubicBezTo>
                  <a:pt x="131" y="2"/>
                  <a:pt x="131" y="2"/>
                  <a:pt x="131" y="2"/>
                </a:cubicBezTo>
                <a:moveTo>
                  <a:pt x="131" y="2"/>
                </a:moveTo>
                <a:cubicBezTo>
                  <a:pt x="131" y="2"/>
                  <a:pt x="131" y="2"/>
                  <a:pt x="131" y="2"/>
                </a:cubicBezTo>
                <a:cubicBezTo>
                  <a:pt x="131" y="2"/>
                  <a:pt x="131" y="2"/>
                  <a:pt x="131" y="2"/>
                </a:cubicBezTo>
                <a:moveTo>
                  <a:pt x="131" y="2"/>
                </a:moveTo>
                <a:cubicBezTo>
                  <a:pt x="131" y="2"/>
                  <a:pt x="131" y="2"/>
                  <a:pt x="131" y="2"/>
                </a:cubicBezTo>
                <a:cubicBezTo>
                  <a:pt x="131" y="2"/>
                  <a:pt x="131" y="2"/>
                  <a:pt x="131" y="2"/>
                </a:cubicBezTo>
                <a:moveTo>
                  <a:pt x="131" y="2"/>
                </a:moveTo>
                <a:cubicBezTo>
                  <a:pt x="131" y="2"/>
                  <a:pt x="131" y="2"/>
                  <a:pt x="131" y="2"/>
                </a:cubicBezTo>
                <a:cubicBezTo>
                  <a:pt x="131" y="2"/>
                  <a:pt x="131" y="2"/>
                  <a:pt x="131" y="2"/>
                </a:cubicBezTo>
                <a:moveTo>
                  <a:pt x="130" y="2"/>
                </a:moveTo>
                <a:cubicBezTo>
                  <a:pt x="130" y="2"/>
                  <a:pt x="130" y="2"/>
                  <a:pt x="130" y="2"/>
                </a:cubicBezTo>
                <a:cubicBezTo>
                  <a:pt x="130" y="2"/>
                  <a:pt x="130" y="2"/>
                  <a:pt x="130" y="2"/>
                </a:cubicBezTo>
                <a:moveTo>
                  <a:pt x="130" y="2"/>
                </a:moveTo>
                <a:cubicBezTo>
                  <a:pt x="130" y="2"/>
                  <a:pt x="130" y="2"/>
                  <a:pt x="130" y="2"/>
                </a:cubicBezTo>
                <a:cubicBezTo>
                  <a:pt x="130" y="2"/>
                  <a:pt x="130" y="2"/>
                  <a:pt x="130" y="2"/>
                </a:cubicBezTo>
                <a:moveTo>
                  <a:pt x="130" y="2"/>
                </a:moveTo>
                <a:cubicBezTo>
                  <a:pt x="130" y="2"/>
                  <a:pt x="130" y="2"/>
                  <a:pt x="130" y="2"/>
                </a:cubicBezTo>
                <a:cubicBezTo>
                  <a:pt x="130" y="2"/>
                  <a:pt x="130" y="2"/>
                  <a:pt x="130" y="2"/>
                </a:cubicBezTo>
                <a:moveTo>
                  <a:pt x="129" y="2"/>
                </a:moveTo>
                <a:cubicBezTo>
                  <a:pt x="129" y="2"/>
                  <a:pt x="129" y="2"/>
                  <a:pt x="129" y="2"/>
                </a:cubicBezTo>
                <a:cubicBezTo>
                  <a:pt x="129" y="2"/>
                  <a:pt x="129" y="2"/>
                  <a:pt x="129" y="2"/>
                </a:cubicBezTo>
                <a:moveTo>
                  <a:pt x="129" y="2"/>
                </a:moveTo>
                <a:cubicBezTo>
                  <a:pt x="129" y="2"/>
                  <a:pt x="129" y="2"/>
                  <a:pt x="129" y="2"/>
                </a:cubicBezTo>
                <a:cubicBezTo>
                  <a:pt x="129" y="2"/>
                  <a:pt x="129" y="2"/>
                  <a:pt x="129" y="2"/>
                </a:cubicBezTo>
                <a:moveTo>
                  <a:pt x="129" y="2"/>
                </a:moveTo>
                <a:cubicBezTo>
                  <a:pt x="129" y="2"/>
                  <a:pt x="129" y="2"/>
                  <a:pt x="129" y="2"/>
                </a:cubicBezTo>
                <a:cubicBezTo>
                  <a:pt x="129" y="2"/>
                  <a:pt x="129" y="2"/>
                  <a:pt x="129" y="2"/>
                </a:cubicBezTo>
                <a:moveTo>
                  <a:pt x="129" y="2"/>
                </a:moveTo>
                <a:cubicBezTo>
                  <a:pt x="129" y="2"/>
                  <a:pt x="129" y="2"/>
                  <a:pt x="129" y="2"/>
                </a:cubicBezTo>
                <a:cubicBezTo>
                  <a:pt x="129" y="2"/>
                  <a:pt x="129" y="2"/>
                  <a:pt x="129" y="2"/>
                </a:cubicBezTo>
                <a:moveTo>
                  <a:pt x="129" y="2"/>
                </a:moveTo>
                <a:cubicBezTo>
                  <a:pt x="129" y="2"/>
                  <a:pt x="129" y="2"/>
                  <a:pt x="129" y="2"/>
                </a:cubicBezTo>
                <a:cubicBezTo>
                  <a:pt x="129" y="2"/>
                  <a:pt x="129" y="2"/>
                  <a:pt x="129" y="2"/>
                </a:cubicBezTo>
                <a:moveTo>
                  <a:pt x="128" y="2"/>
                </a:moveTo>
                <a:cubicBezTo>
                  <a:pt x="128" y="2"/>
                  <a:pt x="128" y="2"/>
                  <a:pt x="128" y="2"/>
                </a:cubicBezTo>
                <a:cubicBezTo>
                  <a:pt x="128" y="2"/>
                  <a:pt x="128" y="2"/>
                  <a:pt x="128" y="2"/>
                </a:cubicBezTo>
                <a:moveTo>
                  <a:pt x="128" y="2"/>
                </a:moveTo>
                <a:cubicBezTo>
                  <a:pt x="128" y="2"/>
                  <a:pt x="128" y="2"/>
                  <a:pt x="128" y="2"/>
                </a:cubicBezTo>
                <a:cubicBezTo>
                  <a:pt x="128" y="2"/>
                  <a:pt x="128" y="2"/>
                  <a:pt x="128" y="2"/>
                </a:cubicBezTo>
                <a:moveTo>
                  <a:pt x="128" y="2"/>
                </a:moveTo>
                <a:cubicBezTo>
                  <a:pt x="128" y="2"/>
                  <a:pt x="128" y="2"/>
                  <a:pt x="128" y="2"/>
                </a:cubicBezTo>
                <a:cubicBezTo>
                  <a:pt x="128" y="2"/>
                  <a:pt x="128" y="2"/>
                  <a:pt x="128" y="2"/>
                </a:cubicBezTo>
                <a:moveTo>
                  <a:pt x="128" y="2"/>
                </a:moveTo>
                <a:cubicBezTo>
                  <a:pt x="128" y="2"/>
                  <a:pt x="128" y="2"/>
                  <a:pt x="128" y="2"/>
                </a:cubicBezTo>
                <a:cubicBezTo>
                  <a:pt x="128" y="2"/>
                  <a:pt x="128" y="2"/>
                  <a:pt x="128" y="2"/>
                </a:cubicBezTo>
                <a:moveTo>
                  <a:pt x="127" y="2"/>
                </a:moveTo>
                <a:cubicBezTo>
                  <a:pt x="127" y="2"/>
                  <a:pt x="127" y="2"/>
                  <a:pt x="127" y="2"/>
                </a:cubicBezTo>
                <a:cubicBezTo>
                  <a:pt x="127" y="2"/>
                  <a:pt x="127" y="2"/>
                  <a:pt x="127" y="2"/>
                </a:cubicBezTo>
                <a:moveTo>
                  <a:pt x="127" y="2"/>
                </a:moveTo>
                <a:cubicBezTo>
                  <a:pt x="127" y="2"/>
                  <a:pt x="127" y="2"/>
                  <a:pt x="127" y="2"/>
                </a:cubicBezTo>
                <a:cubicBezTo>
                  <a:pt x="127" y="2"/>
                  <a:pt x="127" y="2"/>
                  <a:pt x="127" y="2"/>
                </a:cubicBezTo>
                <a:moveTo>
                  <a:pt x="127" y="1"/>
                </a:moveTo>
                <a:cubicBezTo>
                  <a:pt x="127" y="1"/>
                  <a:pt x="127" y="2"/>
                  <a:pt x="127" y="2"/>
                </a:cubicBezTo>
                <a:cubicBezTo>
                  <a:pt x="127" y="2"/>
                  <a:pt x="127" y="1"/>
                  <a:pt x="127" y="1"/>
                </a:cubicBezTo>
                <a:moveTo>
                  <a:pt x="127" y="1"/>
                </a:moveTo>
                <a:cubicBezTo>
                  <a:pt x="127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moveTo>
                  <a:pt x="127" y="1"/>
                </a:moveTo>
                <a:cubicBezTo>
                  <a:pt x="127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moveTo>
                  <a:pt x="126" y="1"/>
                </a:moveTo>
                <a:cubicBezTo>
                  <a:pt x="126" y="1"/>
                  <a:pt x="126" y="1"/>
                  <a:pt x="126" y="1"/>
                </a:cubicBezTo>
                <a:cubicBezTo>
                  <a:pt x="126" y="1"/>
                  <a:pt x="126" y="1"/>
                  <a:pt x="126" y="1"/>
                </a:cubicBezTo>
                <a:moveTo>
                  <a:pt x="126" y="1"/>
                </a:moveTo>
                <a:cubicBezTo>
                  <a:pt x="126" y="1"/>
                  <a:pt x="126" y="1"/>
                  <a:pt x="126" y="1"/>
                </a:cubicBezTo>
                <a:cubicBezTo>
                  <a:pt x="126" y="1"/>
                  <a:pt x="126" y="1"/>
                  <a:pt x="126" y="1"/>
                </a:cubicBezTo>
                <a:moveTo>
                  <a:pt x="126" y="1"/>
                </a:moveTo>
                <a:cubicBezTo>
                  <a:pt x="126" y="1"/>
                  <a:pt x="126" y="1"/>
                  <a:pt x="126" y="1"/>
                </a:cubicBezTo>
                <a:cubicBezTo>
                  <a:pt x="126" y="1"/>
                  <a:pt x="126" y="1"/>
                  <a:pt x="126" y="1"/>
                </a:cubicBezTo>
                <a:moveTo>
                  <a:pt x="126" y="1"/>
                </a:moveTo>
                <a:cubicBezTo>
                  <a:pt x="126" y="1"/>
                  <a:pt x="126" y="1"/>
                  <a:pt x="126" y="1"/>
                </a:cubicBezTo>
                <a:cubicBezTo>
                  <a:pt x="126" y="1"/>
                  <a:pt x="126" y="1"/>
                  <a:pt x="126" y="1"/>
                </a:cubicBezTo>
                <a:moveTo>
                  <a:pt x="125" y="1"/>
                </a:moveTo>
                <a:cubicBezTo>
                  <a:pt x="126" y="1"/>
                  <a:pt x="126" y="1"/>
                  <a:pt x="126" y="1"/>
                </a:cubicBezTo>
                <a:cubicBezTo>
                  <a:pt x="126" y="1"/>
                  <a:pt x="126" y="1"/>
                  <a:pt x="125" y="1"/>
                </a:cubicBezTo>
                <a:moveTo>
                  <a:pt x="125" y="1"/>
                </a:moveTo>
                <a:cubicBezTo>
                  <a:pt x="125" y="1"/>
                  <a:pt x="125" y="1"/>
                  <a:pt x="125" y="1"/>
                </a:cubicBezTo>
                <a:cubicBezTo>
                  <a:pt x="125" y="1"/>
                  <a:pt x="125" y="1"/>
                  <a:pt x="125" y="1"/>
                </a:cubicBezTo>
                <a:moveTo>
                  <a:pt x="125" y="1"/>
                </a:moveTo>
                <a:cubicBezTo>
                  <a:pt x="125" y="1"/>
                  <a:pt x="125" y="1"/>
                  <a:pt x="125" y="1"/>
                </a:cubicBezTo>
                <a:cubicBezTo>
                  <a:pt x="125" y="1"/>
                  <a:pt x="125" y="1"/>
                  <a:pt x="125" y="1"/>
                </a:cubicBezTo>
                <a:moveTo>
                  <a:pt x="125" y="1"/>
                </a:moveTo>
                <a:cubicBezTo>
                  <a:pt x="125" y="1"/>
                  <a:pt x="125" y="1"/>
                  <a:pt x="125" y="1"/>
                </a:cubicBezTo>
                <a:cubicBezTo>
                  <a:pt x="125" y="1"/>
                  <a:pt x="125" y="1"/>
                  <a:pt x="125" y="1"/>
                </a:cubicBezTo>
                <a:moveTo>
                  <a:pt x="125" y="1"/>
                </a:moveTo>
                <a:cubicBezTo>
                  <a:pt x="125" y="1"/>
                  <a:pt x="125" y="1"/>
                  <a:pt x="125" y="1"/>
                </a:cubicBezTo>
                <a:cubicBezTo>
                  <a:pt x="125" y="1"/>
                  <a:pt x="125" y="1"/>
                  <a:pt x="125" y="1"/>
                </a:cubicBezTo>
                <a:moveTo>
                  <a:pt x="124" y="1"/>
                </a:moveTo>
                <a:cubicBezTo>
                  <a:pt x="124" y="1"/>
                  <a:pt x="125" y="1"/>
                  <a:pt x="125" y="1"/>
                </a:cubicBezTo>
                <a:cubicBezTo>
                  <a:pt x="125" y="1"/>
                  <a:pt x="124" y="1"/>
                  <a:pt x="124" y="1"/>
                </a:cubicBezTo>
                <a:moveTo>
                  <a:pt x="124" y="1"/>
                </a:move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moveTo>
                  <a:pt x="124" y="1"/>
                </a:move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moveTo>
                  <a:pt x="124" y="1"/>
                </a:move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moveTo>
                  <a:pt x="124" y="1"/>
                </a:move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moveTo>
                  <a:pt x="123" y="1"/>
                </a:moveTo>
                <a:cubicBezTo>
                  <a:pt x="123" y="1"/>
                  <a:pt x="124" y="1"/>
                  <a:pt x="124" y="1"/>
                </a:cubicBezTo>
                <a:cubicBezTo>
                  <a:pt x="124" y="1"/>
                  <a:pt x="123" y="1"/>
                  <a:pt x="123" y="1"/>
                </a:cubicBezTo>
                <a:moveTo>
                  <a:pt x="123" y="1"/>
                </a:move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moveTo>
                  <a:pt x="123" y="1"/>
                </a:move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moveTo>
                  <a:pt x="123" y="1"/>
                </a:move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moveTo>
                  <a:pt x="123" y="1"/>
                </a:move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moveTo>
                  <a:pt x="122" y="1"/>
                </a:moveTo>
                <a:cubicBezTo>
                  <a:pt x="122" y="1"/>
                  <a:pt x="122" y="1"/>
                  <a:pt x="123" y="1"/>
                </a:cubicBezTo>
                <a:cubicBezTo>
                  <a:pt x="122" y="1"/>
                  <a:pt x="122" y="1"/>
                  <a:pt x="122" y="1"/>
                </a:cubicBezTo>
                <a:moveTo>
                  <a:pt x="122" y="1"/>
                </a:moveTo>
                <a:cubicBezTo>
                  <a:pt x="122" y="1"/>
                  <a:pt x="122" y="1"/>
                  <a:pt x="122" y="1"/>
                </a:cubicBezTo>
                <a:cubicBezTo>
                  <a:pt x="122" y="1"/>
                  <a:pt x="122" y="1"/>
                  <a:pt x="122" y="1"/>
                </a:cubicBezTo>
                <a:moveTo>
                  <a:pt x="122" y="1"/>
                </a:moveTo>
                <a:cubicBezTo>
                  <a:pt x="122" y="1"/>
                  <a:pt x="122" y="1"/>
                  <a:pt x="122" y="1"/>
                </a:cubicBezTo>
                <a:cubicBezTo>
                  <a:pt x="122" y="1"/>
                  <a:pt x="122" y="1"/>
                  <a:pt x="122" y="1"/>
                </a:cubicBezTo>
                <a:moveTo>
                  <a:pt x="122" y="1"/>
                </a:moveTo>
                <a:cubicBezTo>
                  <a:pt x="122" y="1"/>
                  <a:pt x="122" y="1"/>
                  <a:pt x="122" y="1"/>
                </a:cubicBezTo>
                <a:cubicBezTo>
                  <a:pt x="122" y="1"/>
                  <a:pt x="122" y="1"/>
                  <a:pt x="122" y="1"/>
                </a:cubicBezTo>
                <a:moveTo>
                  <a:pt x="122" y="1"/>
                </a:moveTo>
                <a:cubicBezTo>
                  <a:pt x="122" y="1"/>
                  <a:pt x="122" y="1"/>
                  <a:pt x="122" y="1"/>
                </a:cubicBezTo>
                <a:cubicBezTo>
                  <a:pt x="122" y="1"/>
                  <a:pt x="122" y="1"/>
                  <a:pt x="122" y="1"/>
                </a:cubicBezTo>
                <a:moveTo>
                  <a:pt x="121" y="1"/>
                </a:moveTo>
                <a:cubicBezTo>
                  <a:pt x="121" y="1"/>
                  <a:pt x="121" y="1"/>
                  <a:pt x="121" y="1"/>
                </a:cubicBezTo>
                <a:cubicBezTo>
                  <a:pt x="121" y="1"/>
                  <a:pt x="121" y="1"/>
                  <a:pt x="121" y="1"/>
                </a:cubicBezTo>
                <a:moveTo>
                  <a:pt x="121" y="1"/>
                </a:moveTo>
                <a:cubicBezTo>
                  <a:pt x="121" y="1"/>
                  <a:pt x="121" y="1"/>
                  <a:pt x="121" y="1"/>
                </a:cubicBezTo>
                <a:cubicBezTo>
                  <a:pt x="121" y="1"/>
                  <a:pt x="121" y="1"/>
                  <a:pt x="121" y="1"/>
                </a:cubicBezTo>
                <a:moveTo>
                  <a:pt x="121" y="1"/>
                </a:moveTo>
                <a:cubicBezTo>
                  <a:pt x="121" y="1"/>
                  <a:pt x="121" y="1"/>
                  <a:pt x="121" y="1"/>
                </a:cubicBezTo>
                <a:cubicBezTo>
                  <a:pt x="121" y="1"/>
                  <a:pt x="121" y="1"/>
                  <a:pt x="121" y="1"/>
                </a:cubicBezTo>
                <a:moveTo>
                  <a:pt x="121" y="1"/>
                </a:moveTo>
                <a:cubicBezTo>
                  <a:pt x="121" y="1"/>
                  <a:pt x="121" y="1"/>
                  <a:pt x="121" y="1"/>
                </a:cubicBezTo>
                <a:cubicBezTo>
                  <a:pt x="121" y="1"/>
                  <a:pt x="121" y="1"/>
                  <a:pt x="121" y="1"/>
                </a:cubicBezTo>
                <a:moveTo>
                  <a:pt x="121" y="1"/>
                </a:moveTo>
                <a:cubicBezTo>
                  <a:pt x="121" y="1"/>
                  <a:pt x="121" y="1"/>
                  <a:pt x="121" y="1"/>
                </a:cubicBezTo>
                <a:cubicBezTo>
                  <a:pt x="121" y="1"/>
                  <a:pt x="121" y="1"/>
                  <a:pt x="121" y="1"/>
                </a:cubicBezTo>
                <a:moveTo>
                  <a:pt x="120" y="1"/>
                </a:move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moveTo>
                  <a:pt x="120" y="1"/>
                </a:move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moveTo>
                  <a:pt x="120" y="1"/>
                </a:move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moveTo>
                  <a:pt x="120" y="1"/>
                </a:move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moveTo>
                  <a:pt x="120" y="1"/>
                </a:move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moveTo>
                  <a:pt x="119" y="1"/>
                </a:move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moveTo>
                  <a:pt x="119" y="1"/>
                </a:move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moveTo>
                  <a:pt x="119" y="1"/>
                </a:move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moveTo>
                  <a:pt x="119" y="1"/>
                </a:move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moveTo>
                  <a:pt x="119" y="0"/>
                </a:move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6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5" y="0"/>
                </a:moveTo>
                <a:cubicBezTo>
                  <a:pt x="115" y="0"/>
                  <a:pt x="116" y="0"/>
                  <a:pt x="116" y="0"/>
                </a:cubicBezTo>
                <a:cubicBezTo>
                  <a:pt x="116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1" y="0"/>
                </a:moveTo>
                <a:cubicBezTo>
                  <a:pt x="111" y="0"/>
                  <a:pt x="112" y="0"/>
                  <a:pt x="112" y="0"/>
                </a:cubicBezTo>
                <a:cubicBezTo>
                  <a:pt x="112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55104" y="3039097"/>
            <a:ext cx="630503" cy="607920"/>
          </a:xfrm>
          <a:custGeom>
            <a:avLst/>
            <a:gdLst>
              <a:gd name="T0" fmla="*/ 0 w 122"/>
              <a:gd name="T1" fmla="*/ 647734 h 118"/>
              <a:gd name="T2" fmla="*/ 0 w 122"/>
              <a:gd name="T3" fmla="*/ 642245 h 118"/>
              <a:gd name="T4" fmla="*/ 0 w 122"/>
              <a:gd name="T5" fmla="*/ 642245 h 118"/>
              <a:gd name="T6" fmla="*/ 0 w 122"/>
              <a:gd name="T7" fmla="*/ 636755 h 118"/>
              <a:gd name="T8" fmla="*/ 0 w 122"/>
              <a:gd name="T9" fmla="*/ 636755 h 118"/>
              <a:gd name="T10" fmla="*/ 0 w 122"/>
              <a:gd name="T11" fmla="*/ 636755 h 118"/>
              <a:gd name="T12" fmla="*/ 0 w 122"/>
              <a:gd name="T13" fmla="*/ 631266 h 118"/>
              <a:gd name="T14" fmla="*/ 0 w 122"/>
              <a:gd name="T15" fmla="*/ 631266 h 118"/>
              <a:gd name="T16" fmla="*/ 0 w 122"/>
              <a:gd name="T17" fmla="*/ 625777 h 118"/>
              <a:gd name="T18" fmla="*/ 0 w 122"/>
              <a:gd name="T19" fmla="*/ 625777 h 118"/>
              <a:gd name="T20" fmla="*/ 0 w 122"/>
              <a:gd name="T21" fmla="*/ 620288 h 118"/>
              <a:gd name="T22" fmla="*/ 0 w 122"/>
              <a:gd name="T23" fmla="*/ 620288 h 118"/>
              <a:gd name="T24" fmla="*/ 0 w 122"/>
              <a:gd name="T25" fmla="*/ 620288 h 118"/>
              <a:gd name="T26" fmla="*/ 0 w 122"/>
              <a:gd name="T27" fmla="*/ 614798 h 118"/>
              <a:gd name="T28" fmla="*/ 0 w 122"/>
              <a:gd name="T29" fmla="*/ 614798 h 118"/>
              <a:gd name="T30" fmla="*/ 0 w 122"/>
              <a:gd name="T31" fmla="*/ 614798 h 118"/>
              <a:gd name="T32" fmla="*/ 0 w 122"/>
              <a:gd name="T33" fmla="*/ 614798 h 118"/>
              <a:gd name="T34" fmla="*/ 0 w 122"/>
              <a:gd name="T35" fmla="*/ 609309 h 118"/>
              <a:gd name="T36" fmla="*/ 0 w 122"/>
              <a:gd name="T37" fmla="*/ 609309 h 118"/>
              <a:gd name="T38" fmla="*/ 0 w 122"/>
              <a:gd name="T39" fmla="*/ 609309 h 118"/>
              <a:gd name="T40" fmla="*/ 0 w 122"/>
              <a:gd name="T41" fmla="*/ 603820 h 118"/>
              <a:gd name="T42" fmla="*/ 0 w 122"/>
              <a:gd name="T43" fmla="*/ 603820 h 118"/>
              <a:gd name="T44" fmla="*/ 0 w 122"/>
              <a:gd name="T45" fmla="*/ 603820 h 118"/>
              <a:gd name="T46" fmla="*/ 670951 w 122"/>
              <a:gd name="T47" fmla="*/ 5489 h 118"/>
              <a:gd name="T48" fmla="*/ 665451 w 122"/>
              <a:gd name="T49" fmla="*/ 5489 h 118"/>
              <a:gd name="T50" fmla="*/ 659952 w 122"/>
              <a:gd name="T51" fmla="*/ 5489 h 118"/>
              <a:gd name="T52" fmla="*/ 659952 w 122"/>
              <a:gd name="T53" fmla="*/ 5489 h 118"/>
              <a:gd name="T54" fmla="*/ 654452 w 122"/>
              <a:gd name="T55" fmla="*/ 5489 h 118"/>
              <a:gd name="T56" fmla="*/ 654452 w 122"/>
              <a:gd name="T57" fmla="*/ 5489 h 118"/>
              <a:gd name="T58" fmla="*/ 654452 w 122"/>
              <a:gd name="T59" fmla="*/ 5489 h 118"/>
              <a:gd name="T60" fmla="*/ 648953 w 122"/>
              <a:gd name="T61" fmla="*/ 0 h 118"/>
              <a:gd name="T62" fmla="*/ 648953 w 122"/>
              <a:gd name="T63" fmla="*/ 0 h 118"/>
              <a:gd name="T64" fmla="*/ 648953 w 122"/>
              <a:gd name="T65" fmla="*/ 0 h 118"/>
              <a:gd name="T66" fmla="*/ 643453 w 122"/>
              <a:gd name="T67" fmla="*/ 0 h 118"/>
              <a:gd name="T68" fmla="*/ 643453 w 122"/>
              <a:gd name="T69" fmla="*/ 0 h 118"/>
              <a:gd name="T70" fmla="*/ 643453 w 122"/>
              <a:gd name="T71" fmla="*/ 0 h 118"/>
              <a:gd name="T72" fmla="*/ 637953 w 122"/>
              <a:gd name="T73" fmla="*/ 0 h 118"/>
              <a:gd name="T74" fmla="*/ 637953 w 122"/>
              <a:gd name="T75" fmla="*/ 0 h 118"/>
              <a:gd name="T76" fmla="*/ 637953 w 122"/>
              <a:gd name="T77" fmla="*/ 0 h 118"/>
              <a:gd name="T78" fmla="*/ 632454 w 122"/>
              <a:gd name="T79" fmla="*/ 0 h 118"/>
              <a:gd name="T80" fmla="*/ 632454 w 122"/>
              <a:gd name="T81" fmla="*/ 0 h 118"/>
              <a:gd name="T82" fmla="*/ 632454 w 122"/>
              <a:gd name="T83" fmla="*/ 0 h 118"/>
              <a:gd name="T84" fmla="*/ 626954 w 122"/>
              <a:gd name="T85" fmla="*/ 0 h 118"/>
              <a:gd name="T86" fmla="*/ 626954 w 122"/>
              <a:gd name="T87" fmla="*/ 0 h 118"/>
              <a:gd name="T88" fmla="*/ 626954 w 122"/>
              <a:gd name="T89" fmla="*/ 0 h 118"/>
              <a:gd name="T90" fmla="*/ 621455 w 122"/>
              <a:gd name="T91" fmla="*/ 0 h 118"/>
              <a:gd name="T92" fmla="*/ 621455 w 122"/>
              <a:gd name="T93" fmla="*/ 0 h 118"/>
              <a:gd name="T94" fmla="*/ 621455 w 122"/>
              <a:gd name="T95" fmla="*/ 0 h 118"/>
              <a:gd name="T96" fmla="*/ 621455 w 122"/>
              <a:gd name="T97" fmla="*/ 0 h 118"/>
              <a:gd name="T98" fmla="*/ 615955 w 122"/>
              <a:gd name="T99" fmla="*/ 0 h 118"/>
              <a:gd name="T100" fmla="*/ 615955 w 122"/>
              <a:gd name="T101" fmla="*/ 0 h 118"/>
              <a:gd name="T102" fmla="*/ 615955 w 122"/>
              <a:gd name="T103" fmla="*/ 0 h 118"/>
              <a:gd name="T104" fmla="*/ 615955 w 122"/>
              <a:gd name="T105" fmla="*/ 0 h 118"/>
              <a:gd name="T106" fmla="*/ 610455 w 122"/>
              <a:gd name="T107" fmla="*/ 0 h 118"/>
              <a:gd name="T108" fmla="*/ 610455 w 122"/>
              <a:gd name="T109" fmla="*/ 0 h 118"/>
              <a:gd name="T110" fmla="*/ 610455 w 122"/>
              <a:gd name="T111" fmla="*/ 0 h 118"/>
              <a:gd name="T112" fmla="*/ 610455 w 122"/>
              <a:gd name="T113" fmla="*/ 0 h 118"/>
              <a:gd name="T114" fmla="*/ 604956 w 122"/>
              <a:gd name="T115" fmla="*/ 0 h 118"/>
              <a:gd name="T116" fmla="*/ 604956 w 122"/>
              <a:gd name="T117" fmla="*/ 0 h 118"/>
              <a:gd name="T118" fmla="*/ 604956 w 122"/>
              <a:gd name="T119" fmla="*/ 0 h 11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22" h="118"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7"/>
                </a:move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0" y="115"/>
                  <a:pt x="0" y="115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0" y="113"/>
                  <a:pt x="0" y="113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2"/>
                </a:move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111"/>
                  <a:pt x="0" y="111"/>
                  <a:pt x="0" y="111"/>
                </a:cubicBezTo>
                <a:moveTo>
                  <a:pt x="0" y="110"/>
                </a:moveTo>
                <a:cubicBezTo>
                  <a:pt x="0" y="110"/>
                  <a:pt x="0" y="111"/>
                  <a:pt x="0" y="111"/>
                </a:cubicBezTo>
                <a:cubicBezTo>
                  <a:pt x="0" y="111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0"/>
                  <a:pt x="0" y="110"/>
                </a:cubicBezTo>
                <a:moveTo>
                  <a:pt x="122" y="1"/>
                </a:moveTo>
                <a:cubicBezTo>
                  <a:pt x="122" y="1"/>
                  <a:pt x="122" y="1"/>
                  <a:pt x="122" y="1"/>
                </a:cubicBezTo>
                <a:cubicBezTo>
                  <a:pt x="122" y="1"/>
                  <a:pt x="122" y="1"/>
                  <a:pt x="122" y="1"/>
                </a:cubicBezTo>
                <a:moveTo>
                  <a:pt x="121" y="1"/>
                </a:moveTo>
                <a:cubicBezTo>
                  <a:pt x="121" y="1"/>
                  <a:pt x="121" y="1"/>
                  <a:pt x="121" y="1"/>
                </a:cubicBezTo>
                <a:cubicBezTo>
                  <a:pt x="121" y="1"/>
                  <a:pt x="121" y="1"/>
                  <a:pt x="121" y="1"/>
                </a:cubicBezTo>
                <a:moveTo>
                  <a:pt x="121" y="1"/>
                </a:moveTo>
                <a:cubicBezTo>
                  <a:pt x="121" y="1"/>
                  <a:pt x="121" y="1"/>
                  <a:pt x="121" y="1"/>
                </a:cubicBezTo>
                <a:cubicBezTo>
                  <a:pt x="121" y="1"/>
                  <a:pt x="121" y="1"/>
                  <a:pt x="121" y="1"/>
                </a:cubicBezTo>
                <a:moveTo>
                  <a:pt x="120" y="1"/>
                </a:move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moveTo>
                  <a:pt x="120" y="1"/>
                </a:move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moveTo>
                  <a:pt x="120" y="1"/>
                </a:move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moveTo>
                  <a:pt x="119" y="1"/>
                </a:move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moveTo>
                  <a:pt x="119" y="1"/>
                </a:move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moveTo>
                  <a:pt x="119" y="1"/>
                </a:move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moveTo>
                  <a:pt x="118" y="0"/>
                </a:moveTo>
                <a:cubicBezTo>
                  <a:pt x="118" y="0"/>
                  <a:pt x="119" y="0"/>
                  <a:pt x="119" y="0"/>
                </a:cubicBezTo>
                <a:cubicBezTo>
                  <a:pt x="119" y="0"/>
                  <a:pt x="118" y="0"/>
                  <a:pt x="118" y="0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8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7" y="0"/>
                </a:move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0"/>
                  <a:pt x="115" y="0"/>
                  <a:pt x="115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4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moveTo>
                  <a:pt x="113" y="0"/>
                </a:moveTo>
                <a:cubicBezTo>
                  <a:pt x="113" y="0"/>
                  <a:pt x="114" y="0"/>
                  <a:pt x="114" y="0"/>
                </a:cubicBezTo>
                <a:cubicBezTo>
                  <a:pt x="114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2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21565" y="3068897"/>
            <a:ext cx="146074" cy="189230"/>
          </a:xfrm>
          <a:custGeom>
            <a:avLst/>
            <a:gdLst>
              <a:gd name="T0" fmla="*/ 127772 w 28"/>
              <a:gd name="T1" fmla="*/ 196524 h 37"/>
              <a:gd name="T2" fmla="*/ 127772 w 28"/>
              <a:gd name="T3" fmla="*/ 196524 h 37"/>
              <a:gd name="T4" fmla="*/ 127772 w 28"/>
              <a:gd name="T5" fmla="*/ 196524 h 37"/>
              <a:gd name="T6" fmla="*/ 127772 w 28"/>
              <a:gd name="T7" fmla="*/ 196524 h 37"/>
              <a:gd name="T8" fmla="*/ 127772 w 28"/>
              <a:gd name="T9" fmla="*/ 196524 h 37"/>
              <a:gd name="T10" fmla="*/ 127772 w 28"/>
              <a:gd name="T11" fmla="*/ 196524 h 37"/>
              <a:gd name="T12" fmla="*/ 127772 w 28"/>
              <a:gd name="T13" fmla="*/ 196524 h 37"/>
              <a:gd name="T14" fmla="*/ 127772 w 28"/>
              <a:gd name="T15" fmla="*/ 196524 h 37"/>
              <a:gd name="T16" fmla="*/ 127772 w 28"/>
              <a:gd name="T17" fmla="*/ 196524 h 37"/>
              <a:gd name="T18" fmla="*/ 127772 w 28"/>
              <a:gd name="T19" fmla="*/ 191065 h 37"/>
              <a:gd name="T20" fmla="*/ 127772 w 28"/>
              <a:gd name="T21" fmla="*/ 191065 h 37"/>
              <a:gd name="T22" fmla="*/ 127772 w 28"/>
              <a:gd name="T23" fmla="*/ 191065 h 37"/>
              <a:gd name="T24" fmla="*/ 122217 w 28"/>
              <a:gd name="T25" fmla="*/ 191065 h 37"/>
              <a:gd name="T26" fmla="*/ 122217 w 28"/>
              <a:gd name="T27" fmla="*/ 191065 h 37"/>
              <a:gd name="T28" fmla="*/ 122217 w 28"/>
              <a:gd name="T29" fmla="*/ 191065 h 37"/>
              <a:gd name="T30" fmla="*/ 122217 w 28"/>
              <a:gd name="T31" fmla="*/ 185606 h 37"/>
              <a:gd name="T32" fmla="*/ 122217 w 28"/>
              <a:gd name="T33" fmla="*/ 191065 h 37"/>
              <a:gd name="T34" fmla="*/ 122217 w 28"/>
              <a:gd name="T35" fmla="*/ 185606 h 37"/>
              <a:gd name="T36" fmla="*/ 155549 w 28"/>
              <a:gd name="T37" fmla="*/ 152852 h 37"/>
              <a:gd name="T38" fmla="*/ 127772 w 28"/>
              <a:gd name="T39" fmla="*/ 201983 h 37"/>
              <a:gd name="T40" fmla="*/ 155549 w 28"/>
              <a:gd name="T41" fmla="*/ 152852 h 37"/>
              <a:gd name="T42" fmla="*/ 155549 w 28"/>
              <a:gd name="T43" fmla="*/ 152852 h 37"/>
              <a:gd name="T44" fmla="*/ 0 w 28"/>
              <a:gd name="T45" fmla="*/ 0 h 37"/>
              <a:gd name="T46" fmla="*/ 122217 w 28"/>
              <a:gd name="T47" fmla="*/ 185606 h 37"/>
              <a:gd name="T48" fmla="*/ 0 w 28"/>
              <a:gd name="T49" fmla="*/ 0 h 37"/>
              <a:gd name="T50" fmla="*/ 0 w 28"/>
              <a:gd name="T51" fmla="*/ 0 h 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8" h="37">
                <a:moveTo>
                  <a:pt x="23" y="36"/>
                </a:move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moveTo>
                  <a:pt x="23" y="36"/>
                </a:move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moveTo>
                  <a:pt x="23" y="36"/>
                </a:move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moveTo>
                  <a:pt x="23" y="35"/>
                </a:move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5"/>
                  <a:pt x="23" y="35"/>
                </a:cubicBezTo>
                <a:moveTo>
                  <a:pt x="22" y="35"/>
                </a:move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moveTo>
                  <a:pt x="22" y="34"/>
                </a:move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4"/>
                </a:cubicBezTo>
                <a:moveTo>
                  <a:pt x="28" y="28"/>
                </a:moveTo>
                <a:cubicBezTo>
                  <a:pt x="26" y="31"/>
                  <a:pt x="25" y="34"/>
                  <a:pt x="23" y="37"/>
                </a:cubicBezTo>
                <a:cubicBezTo>
                  <a:pt x="25" y="34"/>
                  <a:pt x="26" y="31"/>
                  <a:pt x="28" y="28"/>
                </a:cubicBezTo>
                <a:cubicBezTo>
                  <a:pt x="28" y="28"/>
                  <a:pt x="28" y="28"/>
                  <a:pt x="28" y="28"/>
                </a:cubicBezTo>
                <a:moveTo>
                  <a:pt x="0" y="0"/>
                </a:moveTo>
                <a:cubicBezTo>
                  <a:pt x="9" y="10"/>
                  <a:pt x="16" y="22"/>
                  <a:pt x="22" y="34"/>
                </a:cubicBezTo>
                <a:cubicBezTo>
                  <a:pt x="16" y="22"/>
                  <a:pt x="9" y="1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6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0444" y="3945018"/>
            <a:ext cx="1408570" cy="505110"/>
          </a:xfrm>
          <a:custGeom>
            <a:avLst/>
            <a:gdLst>
              <a:gd name="T0" fmla="*/ 571341 w 273"/>
              <a:gd name="T1" fmla="*/ 538617 h 98"/>
              <a:gd name="T2" fmla="*/ 571341 w 273"/>
              <a:gd name="T3" fmla="*/ 538617 h 98"/>
              <a:gd name="T4" fmla="*/ 571341 w 273"/>
              <a:gd name="T5" fmla="*/ 538617 h 98"/>
              <a:gd name="T6" fmla="*/ 571341 w 273"/>
              <a:gd name="T7" fmla="*/ 538617 h 98"/>
              <a:gd name="T8" fmla="*/ 565847 w 273"/>
              <a:gd name="T9" fmla="*/ 538617 h 98"/>
              <a:gd name="T10" fmla="*/ 565847 w 273"/>
              <a:gd name="T11" fmla="*/ 538617 h 98"/>
              <a:gd name="T12" fmla="*/ 565847 w 273"/>
              <a:gd name="T13" fmla="*/ 538617 h 98"/>
              <a:gd name="T14" fmla="*/ 565847 w 273"/>
              <a:gd name="T15" fmla="*/ 538617 h 98"/>
              <a:gd name="T16" fmla="*/ 565847 w 273"/>
              <a:gd name="T17" fmla="*/ 538617 h 98"/>
              <a:gd name="T18" fmla="*/ 560354 w 273"/>
              <a:gd name="T19" fmla="*/ 538617 h 98"/>
              <a:gd name="T20" fmla="*/ 560354 w 273"/>
              <a:gd name="T21" fmla="*/ 538617 h 98"/>
              <a:gd name="T22" fmla="*/ 560354 w 273"/>
              <a:gd name="T23" fmla="*/ 538617 h 98"/>
              <a:gd name="T24" fmla="*/ 560354 w 273"/>
              <a:gd name="T25" fmla="*/ 538617 h 98"/>
              <a:gd name="T26" fmla="*/ 560354 w 273"/>
              <a:gd name="T27" fmla="*/ 538617 h 98"/>
              <a:gd name="T28" fmla="*/ 560354 w 273"/>
              <a:gd name="T29" fmla="*/ 538617 h 98"/>
              <a:gd name="T30" fmla="*/ 554860 w 273"/>
              <a:gd name="T31" fmla="*/ 538617 h 98"/>
              <a:gd name="T32" fmla="*/ 554860 w 273"/>
              <a:gd name="T33" fmla="*/ 538617 h 98"/>
              <a:gd name="T34" fmla="*/ 554860 w 273"/>
              <a:gd name="T35" fmla="*/ 538617 h 98"/>
              <a:gd name="T36" fmla="*/ 554860 w 273"/>
              <a:gd name="T37" fmla="*/ 538617 h 98"/>
              <a:gd name="T38" fmla="*/ 549366 w 273"/>
              <a:gd name="T39" fmla="*/ 538617 h 98"/>
              <a:gd name="T40" fmla="*/ 549366 w 273"/>
              <a:gd name="T41" fmla="*/ 538617 h 98"/>
              <a:gd name="T42" fmla="*/ 549366 w 273"/>
              <a:gd name="T43" fmla="*/ 538617 h 98"/>
              <a:gd name="T44" fmla="*/ 549366 w 273"/>
              <a:gd name="T45" fmla="*/ 538617 h 98"/>
              <a:gd name="T46" fmla="*/ 549366 w 273"/>
              <a:gd name="T47" fmla="*/ 538617 h 98"/>
              <a:gd name="T48" fmla="*/ 549366 w 273"/>
              <a:gd name="T49" fmla="*/ 538617 h 98"/>
              <a:gd name="T50" fmla="*/ 543873 w 273"/>
              <a:gd name="T51" fmla="*/ 538617 h 98"/>
              <a:gd name="T52" fmla="*/ 543873 w 273"/>
              <a:gd name="T53" fmla="*/ 538617 h 98"/>
              <a:gd name="T54" fmla="*/ 543873 w 273"/>
              <a:gd name="T55" fmla="*/ 538617 h 98"/>
              <a:gd name="T56" fmla="*/ 538379 w 273"/>
              <a:gd name="T57" fmla="*/ 538617 h 98"/>
              <a:gd name="T58" fmla="*/ 538379 w 273"/>
              <a:gd name="T59" fmla="*/ 538617 h 98"/>
              <a:gd name="T60" fmla="*/ 538379 w 273"/>
              <a:gd name="T61" fmla="*/ 538617 h 98"/>
              <a:gd name="T62" fmla="*/ 0 w 273"/>
              <a:gd name="T63" fmla="*/ 335262 h 98"/>
              <a:gd name="T64" fmla="*/ 538379 w 273"/>
              <a:gd name="T65" fmla="*/ 538617 h 98"/>
              <a:gd name="T66" fmla="*/ 1400884 w 273"/>
              <a:gd name="T67" fmla="*/ 5496 h 98"/>
              <a:gd name="T68" fmla="*/ 1499770 w 273"/>
              <a:gd name="T69" fmla="*/ 175875 h 98"/>
              <a:gd name="T70" fmla="*/ 1400884 w 273"/>
              <a:gd name="T71" fmla="*/ 5496 h 98"/>
              <a:gd name="T72" fmla="*/ 1400884 w 273"/>
              <a:gd name="T73" fmla="*/ 5496 h 98"/>
              <a:gd name="T74" fmla="*/ 1400884 w 273"/>
              <a:gd name="T75" fmla="*/ 0 h 98"/>
              <a:gd name="T76" fmla="*/ 1395390 w 273"/>
              <a:gd name="T77" fmla="*/ 0 h 98"/>
              <a:gd name="T78" fmla="*/ 571341 w 273"/>
              <a:gd name="T79" fmla="*/ 538617 h 98"/>
              <a:gd name="T80" fmla="*/ 1395390 w 273"/>
              <a:gd name="T81" fmla="*/ 0 h 98"/>
              <a:gd name="T82" fmla="*/ 1395390 w 273"/>
              <a:gd name="T83" fmla="*/ 0 h 9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73" h="98">
                <a:moveTo>
                  <a:pt x="104" y="98"/>
                </a:moveTo>
                <a:cubicBezTo>
                  <a:pt x="104" y="98"/>
                  <a:pt x="104" y="98"/>
                  <a:pt x="104" y="98"/>
                </a:cubicBezTo>
                <a:cubicBezTo>
                  <a:pt x="104" y="98"/>
                  <a:pt x="104" y="98"/>
                  <a:pt x="104" y="98"/>
                </a:cubicBezTo>
                <a:moveTo>
                  <a:pt x="104" y="98"/>
                </a:moveTo>
                <a:cubicBezTo>
                  <a:pt x="104" y="98"/>
                  <a:pt x="104" y="98"/>
                  <a:pt x="104" y="98"/>
                </a:cubicBezTo>
                <a:cubicBezTo>
                  <a:pt x="104" y="98"/>
                  <a:pt x="104" y="98"/>
                  <a:pt x="104" y="98"/>
                </a:cubicBezTo>
                <a:moveTo>
                  <a:pt x="103" y="98"/>
                </a:moveTo>
                <a:cubicBezTo>
                  <a:pt x="104" y="98"/>
                  <a:pt x="104" y="98"/>
                  <a:pt x="104" y="98"/>
                </a:cubicBezTo>
                <a:cubicBezTo>
                  <a:pt x="104" y="98"/>
                  <a:pt x="104" y="98"/>
                  <a:pt x="103" y="98"/>
                </a:cubicBezTo>
                <a:moveTo>
                  <a:pt x="103" y="98"/>
                </a:move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03" y="98"/>
                  <a:pt x="103" y="98"/>
                </a:cubicBezTo>
                <a:moveTo>
                  <a:pt x="103" y="98"/>
                </a:move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03" y="98"/>
                  <a:pt x="103" y="98"/>
                </a:cubicBezTo>
                <a:moveTo>
                  <a:pt x="103" y="98"/>
                </a:move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03" y="98"/>
                  <a:pt x="103" y="98"/>
                </a:cubicBezTo>
                <a:moveTo>
                  <a:pt x="102" y="98"/>
                </a:move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moveTo>
                  <a:pt x="102" y="98"/>
                </a:move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moveTo>
                  <a:pt x="102" y="98"/>
                </a:move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moveTo>
                  <a:pt x="102" y="98"/>
                </a:move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moveTo>
                  <a:pt x="101" y="98"/>
                </a:moveTo>
                <a:cubicBezTo>
                  <a:pt x="101" y="98"/>
                  <a:pt x="101" y="98"/>
                  <a:pt x="101" y="98"/>
                </a:cubicBezTo>
                <a:cubicBezTo>
                  <a:pt x="101" y="98"/>
                  <a:pt x="101" y="98"/>
                  <a:pt x="101" y="98"/>
                </a:cubicBezTo>
                <a:moveTo>
                  <a:pt x="101" y="98"/>
                </a:moveTo>
                <a:cubicBezTo>
                  <a:pt x="101" y="98"/>
                  <a:pt x="101" y="98"/>
                  <a:pt x="101" y="98"/>
                </a:cubicBezTo>
                <a:cubicBezTo>
                  <a:pt x="101" y="98"/>
                  <a:pt x="101" y="98"/>
                  <a:pt x="101" y="98"/>
                </a:cubicBezTo>
                <a:moveTo>
                  <a:pt x="100" y="98"/>
                </a:moveTo>
                <a:cubicBezTo>
                  <a:pt x="101" y="98"/>
                  <a:pt x="101" y="98"/>
                  <a:pt x="101" y="98"/>
                </a:cubicBezTo>
                <a:cubicBezTo>
                  <a:pt x="101" y="98"/>
                  <a:pt x="101" y="98"/>
                  <a:pt x="100" y="98"/>
                </a:cubicBezTo>
                <a:moveTo>
                  <a:pt x="100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8"/>
                  <a:pt x="100" y="98"/>
                  <a:pt x="100" y="98"/>
                </a:cubicBezTo>
                <a:moveTo>
                  <a:pt x="100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8"/>
                  <a:pt x="100" y="98"/>
                  <a:pt x="100" y="98"/>
                </a:cubicBezTo>
                <a:moveTo>
                  <a:pt x="100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8"/>
                  <a:pt x="100" y="98"/>
                  <a:pt x="100" y="98"/>
                </a:cubicBezTo>
                <a:moveTo>
                  <a:pt x="100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8"/>
                  <a:pt x="100" y="98"/>
                  <a:pt x="100" y="98"/>
                </a:cubicBezTo>
                <a:moveTo>
                  <a:pt x="99" y="98"/>
                </a:moveTo>
                <a:cubicBezTo>
                  <a:pt x="99" y="98"/>
                  <a:pt x="99" y="98"/>
                  <a:pt x="99" y="98"/>
                </a:cubicBezTo>
                <a:cubicBezTo>
                  <a:pt x="99" y="98"/>
                  <a:pt x="99" y="98"/>
                  <a:pt x="99" y="98"/>
                </a:cubicBezTo>
                <a:moveTo>
                  <a:pt x="98" y="98"/>
                </a:moveTo>
                <a:cubicBezTo>
                  <a:pt x="98" y="98"/>
                  <a:pt x="99" y="98"/>
                  <a:pt x="99" y="98"/>
                </a:cubicBezTo>
                <a:cubicBezTo>
                  <a:pt x="99" y="98"/>
                  <a:pt x="98" y="98"/>
                  <a:pt x="98" y="98"/>
                </a:cubicBezTo>
                <a:moveTo>
                  <a:pt x="98" y="98"/>
                </a:moveTo>
                <a:cubicBezTo>
                  <a:pt x="98" y="98"/>
                  <a:pt x="98" y="98"/>
                  <a:pt x="98" y="98"/>
                </a:cubicBezTo>
                <a:cubicBezTo>
                  <a:pt x="98" y="98"/>
                  <a:pt x="98" y="98"/>
                  <a:pt x="98" y="98"/>
                </a:cubicBezTo>
                <a:moveTo>
                  <a:pt x="98" y="98"/>
                </a:moveTo>
                <a:cubicBezTo>
                  <a:pt x="98" y="98"/>
                  <a:pt x="98" y="98"/>
                  <a:pt x="98" y="98"/>
                </a:cubicBezTo>
                <a:cubicBezTo>
                  <a:pt x="98" y="98"/>
                  <a:pt x="98" y="98"/>
                  <a:pt x="98" y="98"/>
                </a:cubicBezTo>
                <a:moveTo>
                  <a:pt x="0" y="61"/>
                </a:moveTo>
                <a:cubicBezTo>
                  <a:pt x="0" y="61"/>
                  <a:pt x="0" y="61"/>
                  <a:pt x="1" y="61"/>
                </a:cubicBezTo>
                <a:cubicBezTo>
                  <a:pt x="27" y="83"/>
                  <a:pt x="61" y="96"/>
                  <a:pt x="98" y="98"/>
                </a:cubicBezTo>
                <a:cubicBezTo>
                  <a:pt x="61" y="96"/>
                  <a:pt x="27" y="83"/>
                  <a:pt x="0" y="61"/>
                </a:cubicBezTo>
                <a:moveTo>
                  <a:pt x="255" y="1"/>
                </a:moveTo>
                <a:cubicBezTo>
                  <a:pt x="260" y="12"/>
                  <a:pt x="266" y="22"/>
                  <a:pt x="273" y="32"/>
                </a:cubicBezTo>
                <a:cubicBezTo>
                  <a:pt x="273" y="32"/>
                  <a:pt x="273" y="32"/>
                  <a:pt x="273" y="32"/>
                </a:cubicBezTo>
                <a:cubicBezTo>
                  <a:pt x="266" y="22"/>
                  <a:pt x="260" y="12"/>
                  <a:pt x="255" y="1"/>
                </a:cubicBezTo>
                <a:moveTo>
                  <a:pt x="255" y="1"/>
                </a:moveTo>
                <a:cubicBezTo>
                  <a:pt x="255" y="1"/>
                  <a:pt x="255" y="1"/>
                  <a:pt x="255" y="1"/>
                </a:cubicBezTo>
                <a:cubicBezTo>
                  <a:pt x="255" y="1"/>
                  <a:pt x="255" y="1"/>
                  <a:pt x="255" y="1"/>
                </a:cubicBezTo>
                <a:moveTo>
                  <a:pt x="255" y="0"/>
                </a:moveTo>
                <a:cubicBezTo>
                  <a:pt x="255" y="0"/>
                  <a:pt x="255" y="0"/>
                  <a:pt x="255" y="0"/>
                </a:cubicBezTo>
                <a:cubicBezTo>
                  <a:pt x="255" y="0"/>
                  <a:pt x="255" y="0"/>
                  <a:pt x="255" y="0"/>
                </a:cubicBezTo>
                <a:moveTo>
                  <a:pt x="254" y="0"/>
                </a:moveTo>
                <a:cubicBezTo>
                  <a:pt x="229" y="58"/>
                  <a:pt x="171" y="98"/>
                  <a:pt x="104" y="98"/>
                </a:cubicBezTo>
                <a:cubicBezTo>
                  <a:pt x="104" y="98"/>
                  <a:pt x="104" y="98"/>
                  <a:pt x="104" y="98"/>
                </a:cubicBezTo>
                <a:cubicBezTo>
                  <a:pt x="104" y="98"/>
                  <a:pt x="104" y="98"/>
                  <a:pt x="104" y="98"/>
                </a:cubicBezTo>
                <a:cubicBezTo>
                  <a:pt x="171" y="98"/>
                  <a:pt x="229" y="58"/>
                  <a:pt x="254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54" y="0"/>
                  <a:pt x="254" y="0"/>
                  <a:pt x="254" y="0"/>
                </a:cubicBezTo>
              </a:path>
            </a:pathLst>
          </a:custGeom>
          <a:solidFill>
            <a:srgbClr val="C6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72884" y="3068897"/>
            <a:ext cx="144583" cy="189230"/>
          </a:xfrm>
          <a:custGeom>
            <a:avLst/>
            <a:gdLst>
              <a:gd name="T0" fmla="*/ 125866 w 28"/>
              <a:gd name="T1" fmla="*/ 201983 h 37"/>
              <a:gd name="T2" fmla="*/ 125866 w 28"/>
              <a:gd name="T3" fmla="*/ 201983 h 37"/>
              <a:gd name="T4" fmla="*/ 125866 w 28"/>
              <a:gd name="T5" fmla="*/ 201983 h 37"/>
              <a:gd name="T6" fmla="*/ 125866 w 28"/>
              <a:gd name="T7" fmla="*/ 201983 h 37"/>
              <a:gd name="T8" fmla="*/ 125866 w 28"/>
              <a:gd name="T9" fmla="*/ 201983 h 37"/>
              <a:gd name="T10" fmla="*/ 125866 w 28"/>
              <a:gd name="T11" fmla="*/ 201983 h 37"/>
              <a:gd name="T12" fmla="*/ 125866 w 28"/>
              <a:gd name="T13" fmla="*/ 196524 h 37"/>
              <a:gd name="T14" fmla="*/ 125866 w 28"/>
              <a:gd name="T15" fmla="*/ 196524 h 37"/>
              <a:gd name="T16" fmla="*/ 125866 w 28"/>
              <a:gd name="T17" fmla="*/ 196524 h 37"/>
              <a:gd name="T18" fmla="*/ 125866 w 28"/>
              <a:gd name="T19" fmla="*/ 196524 h 37"/>
              <a:gd name="T20" fmla="*/ 125866 w 28"/>
              <a:gd name="T21" fmla="*/ 196524 h 37"/>
              <a:gd name="T22" fmla="*/ 125866 w 28"/>
              <a:gd name="T23" fmla="*/ 196524 h 37"/>
              <a:gd name="T24" fmla="*/ 125866 w 28"/>
              <a:gd name="T25" fmla="*/ 191065 h 37"/>
              <a:gd name="T26" fmla="*/ 125866 w 28"/>
              <a:gd name="T27" fmla="*/ 196524 h 37"/>
              <a:gd name="T28" fmla="*/ 125866 w 28"/>
              <a:gd name="T29" fmla="*/ 191065 h 37"/>
              <a:gd name="T30" fmla="*/ 153228 w 28"/>
              <a:gd name="T31" fmla="*/ 152852 h 37"/>
              <a:gd name="T32" fmla="*/ 125866 w 28"/>
              <a:gd name="T33" fmla="*/ 201983 h 37"/>
              <a:gd name="T34" fmla="*/ 153228 w 28"/>
              <a:gd name="T35" fmla="*/ 152852 h 37"/>
              <a:gd name="T36" fmla="*/ 153228 w 28"/>
              <a:gd name="T37" fmla="*/ 152852 h 37"/>
              <a:gd name="T38" fmla="*/ 0 w 28"/>
              <a:gd name="T39" fmla="*/ 0 h 37"/>
              <a:gd name="T40" fmla="*/ 125866 w 28"/>
              <a:gd name="T41" fmla="*/ 191065 h 37"/>
              <a:gd name="T42" fmla="*/ 0 w 28"/>
              <a:gd name="T43" fmla="*/ 0 h 37"/>
              <a:gd name="T44" fmla="*/ 0 w 28"/>
              <a:gd name="T45" fmla="*/ 0 h 3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8" h="37">
                <a:moveTo>
                  <a:pt x="23" y="37"/>
                </a:moveTo>
                <a:cubicBezTo>
                  <a:pt x="23" y="37"/>
                  <a:pt x="23" y="37"/>
                  <a:pt x="23" y="37"/>
                </a:cubicBezTo>
                <a:cubicBezTo>
                  <a:pt x="23" y="37"/>
                  <a:pt x="23" y="37"/>
                  <a:pt x="23" y="37"/>
                </a:cubicBezTo>
                <a:moveTo>
                  <a:pt x="23" y="37"/>
                </a:moveTo>
                <a:cubicBezTo>
                  <a:pt x="23" y="37"/>
                  <a:pt x="23" y="37"/>
                  <a:pt x="23" y="37"/>
                </a:cubicBezTo>
                <a:cubicBezTo>
                  <a:pt x="23" y="37"/>
                  <a:pt x="23" y="37"/>
                  <a:pt x="23" y="37"/>
                </a:cubicBezTo>
                <a:moveTo>
                  <a:pt x="23" y="36"/>
                </a:move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moveTo>
                  <a:pt x="23" y="36"/>
                </a:move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moveTo>
                  <a:pt x="23" y="35"/>
                </a:moveTo>
                <a:cubicBezTo>
                  <a:pt x="23" y="35"/>
                  <a:pt x="23" y="36"/>
                  <a:pt x="23" y="36"/>
                </a:cubicBezTo>
                <a:cubicBezTo>
                  <a:pt x="23" y="36"/>
                  <a:pt x="23" y="35"/>
                  <a:pt x="23" y="35"/>
                </a:cubicBezTo>
                <a:moveTo>
                  <a:pt x="28" y="28"/>
                </a:moveTo>
                <a:cubicBezTo>
                  <a:pt x="26" y="31"/>
                  <a:pt x="25" y="34"/>
                  <a:pt x="23" y="37"/>
                </a:cubicBezTo>
                <a:cubicBezTo>
                  <a:pt x="25" y="34"/>
                  <a:pt x="26" y="31"/>
                  <a:pt x="28" y="28"/>
                </a:cubicBezTo>
                <a:cubicBezTo>
                  <a:pt x="28" y="28"/>
                  <a:pt x="28" y="28"/>
                  <a:pt x="28" y="28"/>
                </a:cubicBezTo>
                <a:moveTo>
                  <a:pt x="0" y="0"/>
                </a:moveTo>
                <a:cubicBezTo>
                  <a:pt x="9" y="11"/>
                  <a:pt x="17" y="23"/>
                  <a:pt x="23" y="35"/>
                </a:cubicBezTo>
                <a:cubicBezTo>
                  <a:pt x="17" y="23"/>
                  <a:pt x="9" y="11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6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35087" y="3945018"/>
            <a:ext cx="1404098" cy="505110"/>
          </a:xfrm>
          <a:custGeom>
            <a:avLst/>
            <a:gdLst>
              <a:gd name="T0" fmla="*/ 566169 w 272"/>
              <a:gd name="T1" fmla="*/ 538617 h 98"/>
              <a:gd name="T2" fmla="*/ 566169 w 272"/>
              <a:gd name="T3" fmla="*/ 538617 h 98"/>
              <a:gd name="T4" fmla="*/ 566169 w 272"/>
              <a:gd name="T5" fmla="*/ 538617 h 98"/>
              <a:gd name="T6" fmla="*/ 560672 w 272"/>
              <a:gd name="T7" fmla="*/ 538617 h 98"/>
              <a:gd name="T8" fmla="*/ 560672 w 272"/>
              <a:gd name="T9" fmla="*/ 538617 h 98"/>
              <a:gd name="T10" fmla="*/ 560672 w 272"/>
              <a:gd name="T11" fmla="*/ 538617 h 98"/>
              <a:gd name="T12" fmla="*/ 560672 w 272"/>
              <a:gd name="T13" fmla="*/ 538617 h 98"/>
              <a:gd name="T14" fmla="*/ 555175 w 272"/>
              <a:gd name="T15" fmla="*/ 538617 h 98"/>
              <a:gd name="T16" fmla="*/ 555175 w 272"/>
              <a:gd name="T17" fmla="*/ 538617 h 98"/>
              <a:gd name="T18" fmla="*/ 555175 w 272"/>
              <a:gd name="T19" fmla="*/ 538617 h 98"/>
              <a:gd name="T20" fmla="*/ 549679 w 272"/>
              <a:gd name="T21" fmla="*/ 538617 h 98"/>
              <a:gd name="T22" fmla="*/ 549679 w 272"/>
              <a:gd name="T23" fmla="*/ 538617 h 98"/>
              <a:gd name="T24" fmla="*/ 549679 w 272"/>
              <a:gd name="T25" fmla="*/ 538617 h 98"/>
              <a:gd name="T26" fmla="*/ 544182 w 272"/>
              <a:gd name="T27" fmla="*/ 538617 h 98"/>
              <a:gd name="T28" fmla="*/ 544182 w 272"/>
              <a:gd name="T29" fmla="*/ 538617 h 98"/>
              <a:gd name="T30" fmla="*/ 544182 w 272"/>
              <a:gd name="T31" fmla="*/ 538617 h 98"/>
              <a:gd name="T32" fmla="*/ 544182 w 272"/>
              <a:gd name="T33" fmla="*/ 538617 h 98"/>
              <a:gd name="T34" fmla="*/ 544182 w 272"/>
              <a:gd name="T35" fmla="*/ 538617 h 98"/>
              <a:gd name="T36" fmla="*/ 538685 w 272"/>
              <a:gd name="T37" fmla="*/ 538617 h 98"/>
              <a:gd name="T38" fmla="*/ 538685 w 272"/>
              <a:gd name="T39" fmla="*/ 538617 h 98"/>
              <a:gd name="T40" fmla="*/ 538685 w 272"/>
              <a:gd name="T41" fmla="*/ 538617 h 98"/>
              <a:gd name="T42" fmla="*/ 538685 w 272"/>
              <a:gd name="T43" fmla="*/ 538617 h 98"/>
              <a:gd name="T44" fmla="*/ 533188 w 272"/>
              <a:gd name="T45" fmla="*/ 538617 h 98"/>
              <a:gd name="T46" fmla="*/ 533188 w 272"/>
              <a:gd name="T47" fmla="*/ 538617 h 98"/>
              <a:gd name="T48" fmla="*/ 0 w 272"/>
              <a:gd name="T49" fmla="*/ 335262 h 98"/>
              <a:gd name="T50" fmla="*/ 0 w 272"/>
              <a:gd name="T51" fmla="*/ 335262 h 98"/>
              <a:gd name="T52" fmla="*/ 1495126 w 272"/>
              <a:gd name="T53" fmla="*/ 175875 h 98"/>
              <a:gd name="T54" fmla="*/ 1396184 w 272"/>
              <a:gd name="T55" fmla="*/ 5496 h 98"/>
              <a:gd name="T56" fmla="*/ 1396184 w 272"/>
              <a:gd name="T57" fmla="*/ 5496 h 98"/>
              <a:gd name="T58" fmla="*/ 1396184 w 272"/>
              <a:gd name="T59" fmla="*/ 0 h 98"/>
              <a:gd name="T60" fmla="*/ 1396184 w 272"/>
              <a:gd name="T61" fmla="*/ 0 h 98"/>
              <a:gd name="T62" fmla="*/ 566169 w 272"/>
              <a:gd name="T63" fmla="*/ 538617 h 98"/>
              <a:gd name="T64" fmla="*/ 566169 w 272"/>
              <a:gd name="T65" fmla="*/ 538617 h 98"/>
              <a:gd name="T66" fmla="*/ 1390687 w 272"/>
              <a:gd name="T67" fmla="*/ 0 h 9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72" h="98">
                <a:moveTo>
                  <a:pt x="103" y="98"/>
                </a:move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03" y="98"/>
                  <a:pt x="103" y="98"/>
                </a:cubicBezTo>
                <a:moveTo>
                  <a:pt x="103" y="98"/>
                </a:move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03" y="98"/>
                  <a:pt x="103" y="98"/>
                </a:cubicBezTo>
                <a:moveTo>
                  <a:pt x="102" y="98"/>
                </a:move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moveTo>
                  <a:pt x="102" y="98"/>
                </a:move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moveTo>
                  <a:pt x="101" y="98"/>
                </a:moveTo>
                <a:cubicBezTo>
                  <a:pt x="101" y="98"/>
                  <a:pt x="101" y="98"/>
                  <a:pt x="102" y="98"/>
                </a:cubicBezTo>
                <a:cubicBezTo>
                  <a:pt x="101" y="98"/>
                  <a:pt x="101" y="98"/>
                  <a:pt x="101" y="98"/>
                </a:cubicBezTo>
                <a:moveTo>
                  <a:pt x="101" y="98"/>
                </a:moveTo>
                <a:cubicBezTo>
                  <a:pt x="101" y="98"/>
                  <a:pt x="101" y="98"/>
                  <a:pt x="101" y="98"/>
                </a:cubicBezTo>
                <a:cubicBezTo>
                  <a:pt x="101" y="98"/>
                  <a:pt x="101" y="98"/>
                  <a:pt x="101" y="98"/>
                </a:cubicBezTo>
                <a:moveTo>
                  <a:pt x="101" y="98"/>
                </a:moveTo>
                <a:cubicBezTo>
                  <a:pt x="101" y="98"/>
                  <a:pt x="101" y="98"/>
                  <a:pt x="101" y="98"/>
                </a:cubicBezTo>
                <a:cubicBezTo>
                  <a:pt x="101" y="98"/>
                  <a:pt x="101" y="98"/>
                  <a:pt x="101" y="98"/>
                </a:cubicBezTo>
                <a:moveTo>
                  <a:pt x="100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8"/>
                  <a:pt x="100" y="98"/>
                  <a:pt x="100" y="98"/>
                </a:cubicBezTo>
                <a:moveTo>
                  <a:pt x="100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8"/>
                  <a:pt x="100" y="98"/>
                  <a:pt x="100" y="98"/>
                </a:cubicBezTo>
                <a:moveTo>
                  <a:pt x="99" y="98"/>
                </a:moveTo>
                <a:cubicBezTo>
                  <a:pt x="99" y="98"/>
                  <a:pt x="100" y="98"/>
                  <a:pt x="100" y="98"/>
                </a:cubicBezTo>
                <a:cubicBezTo>
                  <a:pt x="100" y="98"/>
                  <a:pt x="99" y="98"/>
                  <a:pt x="99" y="98"/>
                </a:cubicBezTo>
                <a:moveTo>
                  <a:pt x="99" y="98"/>
                </a:moveTo>
                <a:cubicBezTo>
                  <a:pt x="99" y="98"/>
                  <a:pt x="99" y="98"/>
                  <a:pt x="99" y="98"/>
                </a:cubicBezTo>
                <a:cubicBezTo>
                  <a:pt x="99" y="98"/>
                  <a:pt x="99" y="98"/>
                  <a:pt x="99" y="98"/>
                </a:cubicBezTo>
                <a:moveTo>
                  <a:pt x="99" y="98"/>
                </a:moveTo>
                <a:cubicBezTo>
                  <a:pt x="99" y="98"/>
                  <a:pt x="99" y="98"/>
                  <a:pt x="99" y="98"/>
                </a:cubicBezTo>
                <a:cubicBezTo>
                  <a:pt x="99" y="98"/>
                  <a:pt x="99" y="98"/>
                  <a:pt x="99" y="98"/>
                </a:cubicBezTo>
                <a:moveTo>
                  <a:pt x="98" y="98"/>
                </a:moveTo>
                <a:cubicBezTo>
                  <a:pt x="98" y="98"/>
                  <a:pt x="98" y="98"/>
                  <a:pt x="98" y="98"/>
                </a:cubicBezTo>
                <a:cubicBezTo>
                  <a:pt x="98" y="98"/>
                  <a:pt x="98" y="98"/>
                  <a:pt x="98" y="98"/>
                </a:cubicBezTo>
                <a:moveTo>
                  <a:pt x="98" y="98"/>
                </a:moveTo>
                <a:cubicBezTo>
                  <a:pt x="98" y="98"/>
                  <a:pt x="98" y="98"/>
                  <a:pt x="98" y="98"/>
                </a:cubicBezTo>
                <a:cubicBezTo>
                  <a:pt x="98" y="98"/>
                  <a:pt x="98" y="98"/>
                  <a:pt x="98" y="98"/>
                </a:cubicBezTo>
                <a:moveTo>
                  <a:pt x="97" y="98"/>
                </a:moveTo>
                <a:cubicBezTo>
                  <a:pt x="98" y="98"/>
                  <a:pt x="98" y="98"/>
                  <a:pt x="98" y="98"/>
                </a:cubicBezTo>
                <a:cubicBezTo>
                  <a:pt x="98" y="98"/>
                  <a:pt x="98" y="98"/>
                  <a:pt x="97" y="98"/>
                </a:cubicBezTo>
                <a:moveTo>
                  <a:pt x="97" y="98"/>
                </a:moveTo>
                <a:cubicBezTo>
                  <a:pt x="97" y="98"/>
                  <a:pt x="97" y="98"/>
                  <a:pt x="97" y="98"/>
                </a:cubicBezTo>
                <a:cubicBezTo>
                  <a:pt x="97" y="98"/>
                  <a:pt x="97" y="98"/>
                  <a:pt x="97" y="98"/>
                </a:cubicBezTo>
                <a:moveTo>
                  <a:pt x="0" y="61"/>
                </a:moveTo>
                <a:cubicBezTo>
                  <a:pt x="0" y="61"/>
                  <a:pt x="0" y="61"/>
                  <a:pt x="0" y="61"/>
                </a:cubicBezTo>
                <a:cubicBezTo>
                  <a:pt x="26" y="83"/>
                  <a:pt x="60" y="96"/>
                  <a:pt x="97" y="98"/>
                </a:cubicBezTo>
                <a:cubicBezTo>
                  <a:pt x="60" y="96"/>
                  <a:pt x="26" y="83"/>
                  <a:pt x="0" y="61"/>
                </a:cubicBezTo>
                <a:moveTo>
                  <a:pt x="254" y="1"/>
                </a:moveTo>
                <a:cubicBezTo>
                  <a:pt x="259" y="12"/>
                  <a:pt x="265" y="22"/>
                  <a:pt x="272" y="32"/>
                </a:cubicBezTo>
                <a:cubicBezTo>
                  <a:pt x="272" y="32"/>
                  <a:pt x="272" y="32"/>
                  <a:pt x="272" y="32"/>
                </a:cubicBezTo>
                <a:cubicBezTo>
                  <a:pt x="265" y="22"/>
                  <a:pt x="259" y="12"/>
                  <a:pt x="254" y="1"/>
                </a:cubicBezTo>
                <a:moveTo>
                  <a:pt x="254" y="1"/>
                </a:moveTo>
                <a:cubicBezTo>
                  <a:pt x="254" y="1"/>
                  <a:pt x="254" y="1"/>
                  <a:pt x="254" y="1"/>
                </a:cubicBezTo>
                <a:cubicBezTo>
                  <a:pt x="254" y="1"/>
                  <a:pt x="254" y="1"/>
                  <a:pt x="254" y="1"/>
                </a:cubicBezTo>
                <a:moveTo>
                  <a:pt x="254" y="0"/>
                </a:moveTo>
                <a:cubicBezTo>
                  <a:pt x="254" y="0"/>
                  <a:pt x="254" y="0"/>
                  <a:pt x="254" y="1"/>
                </a:cubicBezTo>
                <a:cubicBezTo>
                  <a:pt x="254" y="0"/>
                  <a:pt x="254" y="0"/>
                  <a:pt x="254" y="0"/>
                </a:cubicBezTo>
                <a:moveTo>
                  <a:pt x="253" y="0"/>
                </a:moveTo>
                <a:cubicBezTo>
                  <a:pt x="228" y="58"/>
                  <a:pt x="170" y="98"/>
                  <a:pt x="103" y="98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70" y="98"/>
                  <a:pt x="228" y="58"/>
                  <a:pt x="253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53" y="0"/>
                  <a:pt x="253" y="0"/>
                  <a:pt x="253" y="0"/>
                </a:cubicBezTo>
              </a:path>
            </a:pathLst>
          </a:custGeom>
          <a:solidFill>
            <a:srgbClr val="C6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30961" y="3068897"/>
            <a:ext cx="1383231" cy="1381230"/>
          </a:xfrm>
          <a:custGeom>
            <a:avLst/>
            <a:gdLst>
              <a:gd name="T0" fmla="*/ 566590 w 268"/>
              <a:gd name="T1" fmla="*/ 1471910 h 268"/>
              <a:gd name="T2" fmla="*/ 566590 w 268"/>
              <a:gd name="T3" fmla="*/ 1471910 h 268"/>
              <a:gd name="T4" fmla="*/ 561089 w 268"/>
              <a:gd name="T5" fmla="*/ 1471910 h 268"/>
              <a:gd name="T6" fmla="*/ 561089 w 268"/>
              <a:gd name="T7" fmla="*/ 1471910 h 268"/>
              <a:gd name="T8" fmla="*/ 561089 w 268"/>
              <a:gd name="T9" fmla="*/ 1471910 h 268"/>
              <a:gd name="T10" fmla="*/ 555588 w 268"/>
              <a:gd name="T11" fmla="*/ 1471910 h 268"/>
              <a:gd name="T12" fmla="*/ 555588 w 268"/>
              <a:gd name="T13" fmla="*/ 1471910 h 268"/>
              <a:gd name="T14" fmla="*/ 550087 w 268"/>
              <a:gd name="T15" fmla="*/ 1471910 h 268"/>
              <a:gd name="T16" fmla="*/ 550087 w 268"/>
              <a:gd name="T17" fmla="*/ 1471910 h 268"/>
              <a:gd name="T18" fmla="*/ 550087 w 268"/>
              <a:gd name="T19" fmla="*/ 1471910 h 268"/>
              <a:gd name="T20" fmla="*/ 544586 w 268"/>
              <a:gd name="T21" fmla="*/ 1471910 h 268"/>
              <a:gd name="T22" fmla="*/ 544586 w 268"/>
              <a:gd name="T23" fmla="*/ 1471910 h 268"/>
              <a:gd name="T24" fmla="*/ 539085 w 268"/>
              <a:gd name="T25" fmla="*/ 1471910 h 268"/>
              <a:gd name="T26" fmla="*/ 539085 w 268"/>
              <a:gd name="T27" fmla="*/ 1471910 h 268"/>
              <a:gd name="T28" fmla="*/ 539085 w 268"/>
              <a:gd name="T29" fmla="*/ 1471910 h 268"/>
              <a:gd name="T30" fmla="*/ 533584 w 268"/>
              <a:gd name="T31" fmla="*/ 1471910 h 268"/>
              <a:gd name="T32" fmla="*/ 533584 w 268"/>
              <a:gd name="T33" fmla="*/ 1471910 h 268"/>
              <a:gd name="T34" fmla="*/ 572090 w 268"/>
              <a:gd name="T35" fmla="*/ 1471910 h 268"/>
              <a:gd name="T36" fmla="*/ 1474233 w 268"/>
              <a:gd name="T37" fmla="*/ 571189 h 268"/>
              <a:gd name="T38" fmla="*/ 1474233 w 268"/>
              <a:gd name="T39" fmla="*/ 565697 h 268"/>
              <a:gd name="T40" fmla="*/ 1474233 w 268"/>
              <a:gd name="T41" fmla="*/ 565697 h 268"/>
              <a:gd name="T42" fmla="*/ 1474233 w 268"/>
              <a:gd name="T43" fmla="*/ 565697 h 268"/>
              <a:gd name="T44" fmla="*/ 1474233 w 268"/>
              <a:gd name="T45" fmla="*/ 565697 h 268"/>
              <a:gd name="T46" fmla="*/ 1474233 w 268"/>
              <a:gd name="T47" fmla="*/ 560205 h 268"/>
              <a:gd name="T48" fmla="*/ 1474233 w 268"/>
              <a:gd name="T49" fmla="*/ 560205 h 268"/>
              <a:gd name="T50" fmla="*/ 1474233 w 268"/>
              <a:gd name="T51" fmla="*/ 560205 h 268"/>
              <a:gd name="T52" fmla="*/ 1474233 w 268"/>
              <a:gd name="T53" fmla="*/ 560205 h 268"/>
              <a:gd name="T54" fmla="*/ 1474233 w 268"/>
              <a:gd name="T55" fmla="*/ 554712 h 268"/>
              <a:gd name="T56" fmla="*/ 1474233 w 268"/>
              <a:gd name="T57" fmla="*/ 554712 h 268"/>
              <a:gd name="T58" fmla="*/ 1474233 w 268"/>
              <a:gd name="T59" fmla="*/ 554712 h 268"/>
              <a:gd name="T60" fmla="*/ 1474233 w 268"/>
              <a:gd name="T61" fmla="*/ 554712 h 268"/>
              <a:gd name="T62" fmla="*/ 1474233 w 268"/>
              <a:gd name="T63" fmla="*/ 549220 h 268"/>
              <a:gd name="T64" fmla="*/ 1474233 w 268"/>
              <a:gd name="T65" fmla="*/ 549220 h 268"/>
              <a:gd name="T66" fmla="*/ 1474233 w 268"/>
              <a:gd name="T67" fmla="*/ 549220 h 268"/>
              <a:gd name="T68" fmla="*/ 1474233 w 268"/>
              <a:gd name="T69" fmla="*/ 543728 h 268"/>
              <a:gd name="T70" fmla="*/ 1474233 w 268"/>
              <a:gd name="T71" fmla="*/ 543728 h 268"/>
              <a:gd name="T72" fmla="*/ 1474233 w 268"/>
              <a:gd name="T73" fmla="*/ 543728 h 268"/>
              <a:gd name="T74" fmla="*/ 1474233 w 268"/>
              <a:gd name="T75" fmla="*/ 543728 h 268"/>
              <a:gd name="T76" fmla="*/ 1474233 w 268"/>
              <a:gd name="T77" fmla="*/ 543728 h 268"/>
              <a:gd name="T78" fmla="*/ 1474233 w 268"/>
              <a:gd name="T79" fmla="*/ 538236 h 268"/>
              <a:gd name="T80" fmla="*/ 1474233 w 268"/>
              <a:gd name="T81" fmla="*/ 538236 h 268"/>
              <a:gd name="T82" fmla="*/ 1474233 w 268"/>
              <a:gd name="T83" fmla="*/ 532744 h 268"/>
              <a:gd name="T84" fmla="*/ 1474233 w 268"/>
              <a:gd name="T85" fmla="*/ 532744 h 26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68" h="268">
                <a:moveTo>
                  <a:pt x="103" y="268"/>
                </a:moveTo>
                <a:cubicBezTo>
                  <a:pt x="103" y="268"/>
                  <a:pt x="103" y="268"/>
                  <a:pt x="103" y="268"/>
                </a:cubicBezTo>
                <a:cubicBezTo>
                  <a:pt x="103" y="268"/>
                  <a:pt x="103" y="268"/>
                  <a:pt x="103" y="268"/>
                </a:cubicBezTo>
                <a:moveTo>
                  <a:pt x="103" y="268"/>
                </a:moveTo>
                <a:cubicBezTo>
                  <a:pt x="103" y="268"/>
                  <a:pt x="103" y="268"/>
                  <a:pt x="103" y="268"/>
                </a:cubicBezTo>
                <a:cubicBezTo>
                  <a:pt x="103" y="268"/>
                  <a:pt x="103" y="268"/>
                  <a:pt x="103" y="268"/>
                </a:cubicBezTo>
                <a:moveTo>
                  <a:pt x="102" y="268"/>
                </a:moveTo>
                <a:cubicBezTo>
                  <a:pt x="102" y="268"/>
                  <a:pt x="102" y="268"/>
                  <a:pt x="102" y="268"/>
                </a:cubicBezTo>
                <a:cubicBezTo>
                  <a:pt x="102" y="268"/>
                  <a:pt x="102" y="268"/>
                  <a:pt x="102" y="268"/>
                </a:cubicBezTo>
                <a:moveTo>
                  <a:pt x="102" y="268"/>
                </a:moveTo>
                <a:cubicBezTo>
                  <a:pt x="102" y="268"/>
                  <a:pt x="102" y="268"/>
                  <a:pt x="102" y="268"/>
                </a:cubicBezTo>
                <a:cubicBezTo>
                  <a:pt x="102" y="268"/>
                  <a:pt x="102" y="268"/>
                  <a:pt x="102" y="268"/>
                </a:cubicBezTo>
                <a:moveTo>
                  <a:pt x="102" y="268"/>
                </a:moveTo>
                <a:cubicBezTo>
                  <a:pt x="102" y="268"/>
                  <a:pt x="102" y="268"/>
                  <a:pt x="102" y="268"/>
                </a:cubicBezTo>
                <a:cubicBezTo>
                  <a:pt x="102" y="268"/>
                  <a:pt x="102" y="268"/>
                  <a:pt x="102" y="268"/>
                </a:cubicBezTo>
                <a:moveTo>
                  <a:pt x="101" y="268"/>
                </a:moveTo>
                <a:cubicBezTo>
                  <a:pt x="101" y="268"/>
                  <a:pt x="101" y="268"/>
                  <a:pt x="101" y="268"/>
                </a:cubicBezTo>
                <a:cubicBezTo>
                  <a:pt x="101" y="268"/>
                  <a:pt x="101" y="268"/>
                  <a:pt x="101" y="268"/>
                </a:cubicBezTo>
                <a:moveTo>
                  <a:pt x="101" y="268"/>
                </a:moveTo>
                <a:cubicBezTo>
                  <a:pt x="101" y="268"/>
                  <a:pt x="101" y="268"/>
                  <a:pt x="101" y="268"/>
                </a:cubicBezTo>
                <a:cubicBezTo>
                  <a:pt x="101" y="268"/>
                  <a:pt x="101" y="268"/>
                  <a:pt x="101" y="268"/>
                </a:cubicBezTo>
                <a:moveTo>
                  <a:pt x="100" y="268"/>
                </a:moveTo>
                <a:cubicBezTo>
                  <a:pt x="100" y="268"/>
                  <a:pt x="101" y="268"/>
                  <a:pt x="101" y="268"/>
                </a:cubicBezTo>
                <a:cubicBezTo>
                  <a:pt x="101" y="268"/>
                  <a:pt x="100" y="268"/>
                  <a:pt x="100" y="268"/>
                </a:cubicBezTo>
                <a:moveTo>
                  <a:pt x="100" y="268"/>
                </a:moveTo>
                <a:cubicBezTo>
                  <a:pt x="100" y="268"/>
                  <a:pt x="100" y="268"/>
                  <a:pt x="100" y="268"/>
                </a:cubicBezTo>
                <a:cubicBezTo>
                  <a:pt x="100" y="268"/>
                  <a:pt x="100" y="268"/>
                  <a:pt x="100" y="268"/>
                </a:cubicBezTo>
                <a:moveTo>
                  <a:pt x="100" y="268"/>
                </a:moveTo>
                <a:cubicBezTo>
                  <a:pt x="100" y="268"/>
                  <a:pt x="100" y="268"/>
                  <a:pt x="100" y="268"/>
                </a:cubicBezTo>
                <a:cubicBezTo>
                  <a:pt x="100" y="268"/>
                  <a:pt x="100" y="268"/>
                  <a:pt x="100" y="268"/>
                </a:cubicBezTo>
                <a:moveTo>
                  <a:pt x="99" y="268"/>
                </a:moveTo>
                <a:cubicBezTo>
                  <a:pt x="99" y="268"/>
                  <a:pt x="99" y="268"/>
                  <a:pt x="99" y="268"/>
                </a:cubicBezTo>
                <a:cubicBezTo>
                  <a:pt x="99" y="268"/>
                  <a:pt x="99" y="268"/>
                  <a:pt x="99" y="268"/>
                </a:cubicBezTo>
                <a:moveTo>
                  <a:pt x="99" y="268"/>
                </a:moveTo>
                <a:cubicBezTo>
                  <a:pt x="99" y="268"/>
                  <a:pt x="99" y="268"/>
                  <a:pt x="99" y="268"/>
                </a:cubicBezTo>
                <a:cubicBezTo>
                  <a:pt x="99" y="268"/>
                  <a:pt x="99" y="268"/>
                  <a:pt x="99" y="268"/>
                </a:cubicBezTo>
                <a:moveTo>
                  <a:pt x="98" y="268"/>
                </a:moveTo>
                <a:cubicBezTo>
                  <a:pt x="98" y="268"/>
                  <a:pt x="99" y="268"/>
                  <a:pt x="99" y="268"/>
                </a:cubicBezTo>
                <a:cubicBezTo>
                  <a:pt x="99" y="268"/>
                  <a:pt x="98" y="268"/>
                  <a:pt x="98" y="268"/>
                </a:cubicBezTo>
                <a:moveTo>
                  <a:pt x="98" y="268"/>
                </a:moveTo>
                <a:cubicBezTo>
                  <a:pt x="98" y="268"/>
                  <a:pt x="98" y="268"/>
                  <a:pt x="98" y="268"/>
                </a:cubicBezTo>
                <a:cubicBezTo>
                  <a:pt x="98" y="268"/>
                  <a:pt x="98" y="268"/>
                  <a:pt x="98" y="268"/>
                </a:cubicBezTo>
                <a:moveTo>
                  <a:pt x="98" y="268"/>
                </a:moveTo>
                <a:cubicBezTo>
                  <a:pt x="98" y="268"/>
                  <a:pt x="98" y="268"/>
                  <a:pt x="98" y="268"/>
                </a:cubicBezTo>
                <a:cubicBezTo>
                  <a:pt x="98" y="268"/>
                  <a:pt x="98" y="268"/>
                  <a:pt x="98" y="268"/>
                </a:cubicBezTo>
                <a:moveTo>
                  <a:pt x="97" y="268"/>
                </a:moveTo>
                <a:cubicBezTo>
                  <a:pt x="97" y="268"/>
                  <a:pt x="97" y="268"/>
                  <a:pt x="98" y="268"/>
                </a:cubicBezTo>
                <a:cubicBezTo>
                  <a:pt x="97" y="268"/>
                  <a:pt x="97" y="268"/>
                  <a:pt x="97" y="268"/>
                </a:cubicBezTo>
                <a:moveTo>
                  <a:pt x="0" y="231"/>
                </a:moveTo>
                <a:cubicBezTo>
                  <a:pt x="0" y="231"/>
                  <a:pt x="0" y="231"/>
                  <a:pt x="0" y="231"/>
                </a:cubicBezTo>
                <a:cubicBezTo>
                  <a:pt x="27" y="253"/>
                  <a:pt x="60" y="266"/>
                  <a:pt x="97" y="268"/>
                </a:cubicBezTo>
                <a:cubicBezTo>
                  <a:pt x="60" y="266"/>
                  <a:pt x="27" y="253"/>
                  <a:pt x="0" y="231"/>
                </a:cubicBezTo>
                <a:moveTo>
                  <a:pt x="268" y="104"/>
                </a:moveTo>
                <a:cubicBezTo>
                  <a:pt x="268" y="194"/>
                  <a:pt x="194" y="268"/>
                  <a:pt x="104" y="268"/>
                </a:cubicBezTo>
                <a:cubicBezTo>
                  <a:pt x="104" y="268"/>
                  <a:pt x="104" y="268"/>
                  <a:pt x="104" y="268"/>
                </a:cubicBezTo>
                <a:cubicBezTo>
                  <a:pt x="104" y="268"/>
                  <a:pt x="104" y="268"/>
                  <a:pt x="104" y="268"/>
                </a:cubicBezTo>
                <a:cubicBezTo>
                  <a:pt x="194" y="268"/>
                  <a:pt x="268" y="194"/>
                  <a:pt x="268" y="104"/>
                </a:cubicBezTo>
                <a:cubicBezTo>
                  <a:pt x="268" y="104"/>
                  <a:pt x="268" y="104"/>
                  <a:pt x="268" y="104"/>
                </a:cubicBezTo>
                <a:moveTo>
                  <a:pt x="268" y="103"/>
                </a:moveTo>
                <a:cubicBezTo>
                  <a:pt x="268" y="103"/>
                  <a:pt x="268" y="103"/>
                  <a:pt x="268" y="103"/>
                </a:cubicBezTo>
                <a:cubicBezTo>
                  <a:pt x="268" y="103"/>
                  <a:pt x="268" y="103"/>
                  <a:pt x="268" y="103"/>
                </a:cubicBezTo>
                <a:moveTo>
                  <a:pt x="268" y="103"/>
                </a:moveTo>
                <a:cubicBezTo>
                  <a:pt x="268" y="103"/>
                  <a:pt x="268" y="103"/>
                  <a:pt x="268" y="103"/>
                </a:cubicBezTo>
                <a:cubicBezTo>
                  <a:pt x="268" y="103"/>
                  <a:pt x="268" y="103"/>
                  <a:pt x="268" y="103"/>
                </a:cubicBezTo>
                <a:moveTo>
                  <a:pt x="268" y="103"/>
                </a:moveTo>
                <a:cubicBezTo>
                  <a:pt x="268" y="103"/>
                  <a:pt x="268" y="103"/>
                  <a:pt x="268" y="103"/>
                </a:cubicBezTo>
                <a:cubicBezTo>
                  <a:pt x="268" y="103"/>
                  <a:pt x="268" y="103"/>
                  <a:pt x="268" y="103"/>
                </a:cubicBezTo>
                <a:moveTo>
                  <a:pt x="268" y="103"/>
                </a:moveTo>
                <a:cubicBezTo>
                  <a:pt x="268" y="103"/>
                  <a:pt x="268" y="103"/>
                  <a:pt x="268" y="103"/>
                </a:cubicBezTo>
                <a:cubicBezTo>
                  <a:pt x="268" y="103"/>
                  <a:pt x="268" y="103"/>
                  <a:pt x="268" y="103"/>
                </a:cubicBezTo>
                <a:moveTo>
                  <a:pt x="268" y="102"/>
                </a:moveTo>
                <a:cubicBezTo>
                  <a:pt x="268" y="102"/>
                  <a:pt x="268" y="102"/>
                  <a:pt x="268" y="102"/>
                </a:cubicBezTo>
                <a:cubicBezTo>
                  <a:pt x="268" y="102"/>
                  <a:pt x="268" y="102"/>
                  <a:pt x="268" y="102"/>
                </a:cubicBezTo>
                <a:moveTo>
                  <a:pt x="268" y="102"/>
                </a:moveTo>
                <a:cubicBezTo>
                  <a:pt x="268" y="102"/>
                  <a:pt x="268" y="102"/>
                  <a:pt x="268" y="102"/>
                </a:cubicBezTo>
                <a:cubicBezTo>
                  <a:pt x="268" y="102"/>
                  <a:pt x="268" y="102"/>
                  <a:pt x="268" y="102"/>
                </a:cubicBezTo>
                <a:moveTo>
                  <a:pt x="268" y="102"/>
                </a:moveTo>
                <a:cubicBezTo>
                  <a:pt x="268" y="102"/>
                  <a:pt x="268" y="102"/>
                  <a:pt x="268" y="102"/>
                </a:cubicBezTo>
                <a:cubicBezTo>
                  <a:pt x="268" y="102"/>
                  <a:pt x="268" y="102"/>
                  <a:pt x="268" y="102"/>
                </a:cubicBezTo>
                <a:moveTo>
                  <a:pt x="268" y="101"/>
                </a:moveTo>
                <a:cubicBezTo>
                  <a:pt x="268" y="101"/>
                  <a:pt x="268" y="102"/>
                  <a:pt x="268" y="102"/>
                </a:cubicBezTo>
                <a:cubicBezTo>
                  <a:pt x="268" y="102"/>
                  <a:pt x="268" y="102"/>
                  <a:pt x="268" y="101"/>
                </a:cubicBezTo>
                <a:moveTo>
                  <a:pt x="268" y="101"/>
                </a:moveTo>
                <a:cubicBezTo>
                  <a:pt x="268" y="101"/>
                  <a:pt x="268" y="101"/>
                  <a:pt x="268" y="101"/>
                </a:cubicBezTo>
                <a:cubicBezTo>
                  <a:pt x="268" y="101"/>
                  <a:pt x="268" y="101"/>
                  <a:pt x="268" y="101"/>
                </a:cubicBezTo>
                <a:moveTo>
                  <a:pt x="268" y="101"/>
                </a:moveTo>
                <a:cubicBezTo>
                  <a:pt x="268" y="101"/>
                  <a:pt x="268" y="101"/>
                  <a:pt x="268" y="101"/>
                </a:cubicBezTo>
                <a:cubicBezTo>
                  <a:pt x="268" y="101"/>
                  <a:pt x="268" y="101"/>
                  <a:pt x="268" y="101"/>
                </a:cubicBezTo>
                <a:moveTo>
                  <a:pt x="268" y="101"/>
                </a:moveTo>
                <a:cubicBezTo>
                  <a:pt x="268" y="101"/>
                  <a:pt x="268" y="101"/>
                  <a:pt x="268" y="101"/>
                </a:cubicBezTo>
                <a:cubicBezTo>
                  <a:pt x="268" y="101"/>
                  <a:pt x="268" y="101"/>
                  <a:pt x="268" y="101"/>
                </a:cubicBezTo>
                <a:moveTo>
                  <a:pt x="268" y="100"/>
                </a:moveTo>
                <a:cubicBezTo>
                  <a:pt x="268" y="100"/>
                  <a:pt x="268" y="101"/>
                  <a:pt x="268" y="101"/>
                </a:cubicBezTo>
                <a:cubicBezTo>
                  <a:pt x="268" y="101"/>
                  <a:pt x="268" y="100"/>
                  <a:pt x="268" y="100"/>
                </a:cubicBezTo>
                <a:moveTo>
                  <a:pt x="268" y="100"/>
                </a:moveTo>
                <a:cubicBezTo>
                  <a:pt x="268" y="100"/>
                  <a:pt x="268" y="100"/>
                  <a:pt x="268" y="100"/>
                </a:cubicBezTo>
                <a:cubicBezTo>
                  <a:pt x="268" y="100"/>
                  <a:pt x="268" y="100"/>
                  <a:pt x="268" y="100"/>
                </a:cubicBezTo>
                <a:moveTo>
                  <a:pt x="268" y="100"/>
                </a:moveTo>
                <a:cubicBezTo>
                  <a:pt x="268" y="100"/>
                  <a:pt x="268" y="100"/>
                  <a:pt x="268" y="100"/>
                </a:cubicBezTo>
                <a:cubicBezTo>
                  <a:pt x="268" y="100"/>
                  <a:pt x="268" y="100"/>
                  <a:pt x="268" y="100"/>
                </a:cubicBezTo>
                <a:moveTo>
                  <a:pt x="268" y="100"/>
                </a:moveTo>
                <a:cubicBezTo>
                  <a:pt x="268" y="100"/>
                  <a:pt x="268" y="100"/>
                  <a:pt x="268" y="100"/>
                </a:cubicBezTo>
                <a:cubicBezTo>
                  <a:pt x="268" y="100"/>
                  <a:pt x="268" y="100"/>
                  <a:pt x="268" y="100"/>
                </a:cubicBezTo>
                <a:moveTo>
                  <a:pt x="268" y="99"/>
                </a:moveTo>
                <a:cubicBezTo>
                  <a:pt x="268" y="99"/>
                  <a:pt x="268" y="99"/>
                  <a:pt x="268" y="99"/>
                </a:cubicBezTo>
                <a:cubicBezTo>
                  <a:pt x="268" y="99"/>
                  <a:pt x="268" y="99"/>
                  <a:pt x="268" y="99"/>
                </a:cubicBezTo>
                <a:moveTo>
                  <a:pt x="268" y="99"/>
                </a:moveTo>
                <a:cubicBezTo>
                  <a:pt x="268" y="99"/>
                  <a:pt x="268" y="99"/>
                  <a:pt x="268" y="99"/>
                </a:cubicBezTo>
                <a:cubicBezTo>
                  <a:pt x="268" y="99"/>
                  <a:pt x="268" y="99"/>
                  <a:pt x="268" y="99"/>
                </a:cubicBezTo>
                <a:moveTo>
                  <a:pt x="268" y="99"/>
                </a:moveTo>
                <a:cubicBezTo>
                  <a:pt x="268" y="99"/>
                  <a:pt x="268" y="99"/>
                  <a:pt x="268" y="99"/>
                </a:cubicBezTo>
                <a:cubicBezTo>
                  <a:pt x="268" y="99"/>
                  <a:pt x="268" y="99"/>
                  <a:pt x="268" y="99"/>
                </a:cubicBezTo>
                <a:moveTo>
                  <a:pt x="268" y="99"/>
                </a:moveTo>
                <a:cubicBezTo>
                  <a:pt x="268" y="99"/>
                  <a:pt x="268" y="99"/>
                  <a:pt x="268" y="99"/>
                </a:cubicBezTo>
                <a:cubicBezTo>
                  <a:pt x="268" y="99"/>
                  <a:pt x="268" y="99"/>
                  <a:pt x="268" y="99"/>
                </a:cubicBezTo>
                <a:moveTo>
                  <a:pt x="268" y="98"/>
                </a:moveTo>
                <a:cubicBezTo>
                  <a:pt x="268" y="98"/>
                  <a:pt x="268" y="98"/>
                  <a:pt x="268" y="99"/>
                </a:cubicBezTo>
                <a:cubicBezTo>
                  <a:pt x="268" y="98"/>
                  <a:pt x="268" y="98"/>
                  <a:pt x="268" y="98"/>
                </a:cubicBezTo>
                <a:moveTo>
                  <a:pt x="268" y="98"/>
                </a:moveTo>
                <a:cubicBezTo>
                  <a:pt x="268" y="98"/>
                  <a:pt x="268" y="98"/>
                  <a:pt x="268" y="98"/>
                </a:cubicBezTo>
                <a:cubicBezTo>
                  <a:pt x="268" y="98"/>
                  <a:pt x="268" y="98"/>
                  <a:pt x="268" y="98"/>
                </a:cubicBezTo>
                <a:moveTo>
                  <a:pt x="268" y="97"/>
                </a:moveTo>
                <a:cubicBezTo>
                  <a:pt x="268" y="98"/>
                  <a:pt x="268" y="98"/>
                  <a:pt x="268" y="98"/>
                </a:cubicBezTo>
                <a:cubicBezTo>
                  <a:pt x="268" y="98"/>
                  <a:pt x="268" y="98"/>
                  <a:pt x="268" y="97"/>
                </a:cubicBezTo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ubicBezTo>
                  <a:pt x="268" y="97"/>
                  <a:pt x="268" y="97"/>
                  <a:pt x="268" y="97"/>
                </a:cubicBezTo>
                <a:moveTo>
                  <a:pt x="231" y="0"/>
                </a:moveTo>
                <a:cubicBezTo>
                  <a:pt x="252" y="27"/>
                  <a:pt x="266" y="60"/>
                  <a:pt x="268" y="97"/>
                </a:cubicBezTo>
                <a:cubicBezTo>
                  <a:pt x="266" y="60"/>
                  <a:pt x="253" y="27"/>
                  <a:pt x="231" y="0"/>
                </a:cubicBezTo>
                <a:cubicBezTo>
                  <a:pt x="231" y="0"/>
                  <a:pt x="231" y="0"/>
                  <a:pt x="231" y="0"/>
                </a:cubicBezTo>
              </a:path>
            </a:pathLst>
          </a:custGeom>
          <a:solidFill>
            <a:srgbClr val="C6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82279" y="3945018"/>
            <a:ext cx="1404098" cy="505110"/>
          </a:xfrm>
          <a:custGeom>
            <a:avLst/>
            <a:gdLst>
              <a:gd name="T0" fmla="*/ 566169 w 272"/>
              <a:gd name="T1" fmla="*/ 538617 h 98"/>
              <a:gd name="T2" fmla="*/ 566169 w 272"/>
              <a:gd name="T3" fmla="*/ 538617 h 98"/>
              <a:gd name="T4" fmla="*/ 566169 w 272"/>
              <a:gd name="T5" fmla="*/ 538617 h 98"/>
              <a:gd name="T6" fmla="*/ 560672 w 272"/>
              <a:gd name="T7" fmla="*/ 538617 h 98"/>
              <a:gd name="T8" fmla="*/ 560672 w 272"/>
              <a:gd name="T9" fmla="*/ 538617 h 98"/>
              <a:gd name="T10" fmla="*/ 560672 w 272"/>
              <a:gd name="T11" fmla="*/ 538617 h 98"/>
              <a:gd name="T12" fmla="*/ 560672 w 272"/>
              <a:gd name="T13" fmla="*/ 538617 h 98"/>
              <a:gd name="T14" fmla="*/ 555175 w 272"/>
              <a:gd name="T15" fmla="*/ 538617 h 98"/>
              <a:gd name="T16" fmla="*/ 555175 w 272"/>
              <a:gd name="T17" fmla="*/ 538617 h 98"/>
              <a:gd name="T18" fmla="*/ 555175 w 272"/>
              <a:gd name="T19" fmla="*/ 538617 h 98"/>
              <a:gd name="T20" fmla="*/ 549679 w 272"/>
              <a:gd name="T21" fmla="*/ 538617 h 98"/>
              <a:gd name="T22" fmla="*/ 549679 w 272"/>
              <a:gd name="T23" fmla="*/ 538617 h 98"/>
              <a:gd name="T24" fmla="*/ 549679 w 272"/>
              <a:gd name="T25" fmla="*/ 538617 h 98"/>
              <a:gd name="T26" fmla="*/ 549679 w 272"/>
              <a:gd name="T27" fmla="*/ 538617 h 98"/>
              <a:gd name="T28" fmla="*/ 549679 w 272"/>
              <a:gd name="T29" fmla="*/ 538617 h 98"/>
              <a:gd name="T30" fmla="*/ 544182 w 272"/>
              <a:gd name="T31" fmla="*/ 538617 h 98"/>
              <a:gd name="T32" fmla="*/ 544182 w 272"/>
              <a:gd name="T33" fmla="*/ 538617 h 98"/>
              <a:gd name="T34" fmla="*/ 544182 w 272"/>
              <a:gd name="T35" fmla="*/ 538617 h 98"/>
              <a:gd name="T36" fmla="*/ 544182 w 272"/>
              <a:gd name="T37" fmla="*/ 538617 h 98"/>
              <a:gd name="T38" fmla="*/ 538685 w 272"/>
              <a:gd name="T39" fmla="*/ 538617 h 98"/>
              <a:gd name="T40" fmla="*/ 538685 w 272"/>
              <a:gd name="T41" fmla="*/ 538617 h 98"/>
              <a:gd name="T42" fmla="*/ 538685 w 272"/>
              <a:gd name="T43" fmla="*/ 538617 h 98"/>
              <a:gd name="T44" fmla="*/ 533188 w 272"/>
              <a:gd name="T45" fmla="*/ 538617 h 98"/>
              <a:gd name="T46" fmla="*/ 533188 w 272"/>
              <a:gd name="T47" fmla="*/ 538617 h 98"/>
              <a:gd name="T48" fmla="*/ 0 w 272"/>
              <a:gd name="T49" fmla="*/ 335262 h 98"/>
              <a:gd name="T50" fmla="*/ 0 w 272"/>
              <a:gd name="T51" fmla="*/ 335262 h 98"/>
              <a:gd name="T52" fmla="*/ 1495126 w 272"/>
              <a:gd name="T53" fmla="*/ 175875 h 98"/>
              <a:gd name="T54" fmla="*/ 1401681 w 272"/>
              <a:gd name="T55" fmla="*/ 10992 h 98"/>
              <a:gd name="T56" fmla="*/ 1401681 w 272"/>
              <a:gd name="T57" fmla="*/ 10992 h 98"/>
              <a:gd name="T58" fmla="*/ 1396184 w 272"/>
              <a:gd name="T59" fmla="*/ 10992 h 98"/>
              <a:gd name="T60" fmla="*/ 1396184 w 272"/>
              <a:gd name="T61" fmla="*/ 10992 h 98"/>
              <a:gd name="T62" fmla="*/ 1396184 w 272"/>
              <a:gd name="T63" fmla="*/ 5496 h 98"/>
              <a:gd name="T64" fmla="*/ 1396184 w 272"/>
              <a:gd name="T65" fmla="*/ 0 h 98"/>
              <a:gd name="T66" fmla="*/ 1396184 w 272"/>
              <a:gd name="T67" fmla="*/ 0 h 98"/>
              <a:gd name="T68" fmla="*/ 571666 w 272"/>
              <a:gd name="T69" fmla="*/ 538617 h 98"/>
              <a:gd name="T70" fmla="*/ 571666 w 272"/>
              <a:gd name="T71" fmla="*/ 538617 h 98"/>
              <a:gd name="T72" fmla="*/ 1396184 w 272"/>
              <a:gd name="T73" fmla="*/ 0 h 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72" h="98">
                <a:moveTo>
                  <a:pt x="103" y="98"/>
                </a:move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03" y="98"/>
                  <a:pt x="103" y="98"/>
                </a:cubicBezTo>
                <a:moveTo>
                  <a:pt x="103" y="98"/>
                </a:move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03" y="98"/>
                  <a:pt x="103" y="98"/>
                </a:cubicBezTo>
                <a:moveTo>
                  <a:pt x="102" y="98"/>
                </a:move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moveTo>
                  <a:pt x="102" y="98"/>
                </a:move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moveTo>
                  <a:pt x="102" y="98"/>
                </a:move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moveTo>
                  <a:pt x="101" y="98"/>
                </a:moveTo>
                <a:cubicBezTo>
                  <a:pt x="101" y="98"/>
                  <a:pt x="101" y="98"/>
                  <a:pt x="101" y="98"/>
                </a:cubicBezTo>
                <a:cubicBezTo>
                  <a:pt x="101" y="98"/>
                  <a:pt x="101" y="98"/>
                  <a:pt x="101" y="98"/>
                </a:cubicBezTo>
                <a:moveTo>
                  <a:pt x="101" y="98"/>
                </a:moveTo>
                <a:cubicBezTo>
                  <a:pt x="101" y="98"/>
                  <a:pt x="101" y="98"/>
                  <a:pt x="101" y="98"/>
                </a:cubicBezTo>
                <a:cubicBezTo>
                  <a:pt x="101" y="98"/>
                  <a:pt x="101" y="98"/>
                  <a:pt x="101" y="98"/>
                </a:cubicBezTo>
                <a:moveTo>
                  <a:pt x="100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8"/>
                  <a:pt x="100" y="98"/>
                  <a:pt x="100" y="98"/>
                </a:cubicBezTo>
                <a:moveTo>
                  <a:pt x="100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8"/>
                  <a:pt x="100" y="98"/>
                  <a:pt x="100" y="98"/>
                </a:cubicBezTo>
                <a:moveTo>
                  <a:pt x="100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8"/>
                  <a:pt x="100" y="98"/>
                  <a:pt x="100" y="98"/>
                </a:cubicBezTo>
                <a:moveTo>
                  <a:pt x="99" y="98"/>
                </a:moveTo>
                <a:cubicBezTo>
                  <a:pt x="99" y="98"/>
                  <a:pt x="99" y="98"/>
                  <a:pt x="99" y="98"/>
                </a:cubicBezTo>
                <a:cubicBezTo>
                  <a:pt x="99" y="98"/>
                  <a:pt x="99" y="98"/>
                  <a:pt x="99" y="98"/>
                </a:cubicBezTo>
                <a:moveTo>
                  <a:pt x="99" y="98"/>
                </a:moveTo>
                <a:cubicBezTo>
                  <a:pt x="99" y="98"/>
                  <a:pt x="99" y="98"/>
                  <a:pt x="99" y="98"/>
                </a:cubicBezTo>
                <a:cubicBezTo>
                  <a:pt x="99" y="98"/>
                  <a:pt x="99" y="98"/>
                  <a:pt x="99" y="98"/>
                </a:cubicBezTo>
                <a:moveTo>
                  <a:pt x="98" y="98"/>
                </a:moveTo>
                <a:cubicBezTo>
                  <a:pt x="98" y="98"/>
                  <a:pt x="98" y="98"/>
                  <a:pt x="99" y="98"/>
                </a:cubicBezTo>
                <a:cubicBezTo>
                  <a:pt x="98" y="98"/>
                  <a:pt x="98" y="98"/>
                  <a:pt x="98" y="98"/>
                </a:cubicBezTo>
                <a:moveTo>
                  <a:pt x="98" y="98"/>
                </a:moveTo>
                <a:cubicBezTo>
                  <a:pt x="98" y="98"/>
                  <a:pt x="98" y="98"/>
                  <a:pt x="98" y="98"/>
                </a:cubicBezTo>
                <a:cubicBezTo>
                  <a:pt x="98" y="98"/>
                  <a:pt x="98" y="98"/>
                  <a:pt x="98" y="98"/>
                </a:cubicBezTo>
                <a:moveTo>
                  <a:pt x="98" y="98"/>
                </a:moveTo>
                <a:cubicBezTo>
                  <a:pt x="98" y="98"/>
                  <a:pt x="98" y="98"/>
                  <a:pt x="98" y="98"/>
                </a:cubicBezTo>
                <a:cubicBezTo>
                  <a:pt x="98" y="98"/>
                  <a:pt x="98" y="98"/>
                  <a:pt x="98" y="98"/>
                </a:cubicBezTo>
                <a:moveTo>
                  <a:pt x="97" y="98"/>
                </a:moveTo>
                <a:cubicBezTo>
                  <a:pt x="97" y="98"/>
                  <a:pt x="97" y="98"/>
                  <a:pt x="98" y="98"/>
                </a:cubicBezTo>
                <a:cubicBezTo>
                  <a:pt x="97" y="98"/>
                  <a:pt x="97" y="98"/>
                  <a:pt x="97" y="98"/>
                </a:cubicBezTo>
                <a:moveTo>
                  <a:pt x="0" y="61"/>
                </a:moveTo>
                <a:cubicBezTo>
                  <a:pt x="0" y="61"/>
                  <a:pt x="0" y="61"/>
                  <a:pt x="0" y="61"/>
                </a:cubicBezTo>
                <a:cubicBezTo>
                  <a:pt x="27" y="83"/>
                  <a:pt x="60" y="96"/>
                  <a:pt x="97" y="98"/>
                </a:cubicBezTo>
                <a:cubicBezTo>
                  <a:pt x="60" y="96"/>
                  <a:pt x="26" y="83"/>
                  <a:pt x="0" y="61"/>
                </a:cubicBezTo>
                <a:moveTo>
                  <a:pt x="255" y="2"/>
                </a:moveTo>
                <a:cubicBezTo>
                  <a:pt x="259" y="13"/>
                  <a:pt x="265" y="23"/>
                  <a:pt x="272" y="32"/>
                </a:cubicBezTo>
                <a:cubicBezTo>
                  <a:pt x="272" y="32"/>
                  <a:pt x="272" y="32"/>
                  <a:pt x="272" y="32"/>
                </a:cubicBezTo>
                <a:cubicBezTo>
                  <a:pt x="265" y="23"/>
                  <a:pt x="259" y="13"/>
                  <a:pt x="255" y="2"/>
                </a:cubicBezTo>
                <a:moveTo>
                  <a:pt x="254" y="2"/>
                </a:moveTo>
                <a:cubicBezTo>
                  <a:pt x="254" y="2"/>
                  <a:pt x="254" y="2"/>
                  <a:pt x="255" y="2"/>
                </a:cubicBezTo>
                <a:cubicBezTo>
                  <a:pt x="254" y="2"/>
                  <a:pt x="254" y="2"/>
                  <a:pt x="254" y="2"/>
                </a:cubicBezTo>
                <a:moveTo>
                  <a:pt x="254" y="2"/>
                </a:moveTo>
                <a:cubicBezTo>
                  <a:pt x="254" y="2"/>
                  <a:pt x="254" y="2"/>
                  <a:pt x="254" y="2"/>
                </a:cubicBezTo>
                <a:cubicBezTo>
                  <a:pt x="254" y="2"/>
                  <a:pt x="254" y="2"/>
                  <a:pt x="254" y="2"/>
                </a:cubicBezTo>
                <a:moveTo>
                  <a:pt x="254" y="1"/>
                </a:moveTo>
                <a:cubicBezTo>
                  <a:pt x="254" y="1"/>
                  <a:pt x="254" y="1"/>
                  <a:pt x="254" y="1"/>
                </a:cubicBezTo>
                <a:cubicBezTo>
                  <a:pt x="254" y="1"/>
                  <a:pt x="254" y="1"/>
                  <a:pt x="254" y="1"/>
                </a:cubicBezTo>
                <a:moveTo>
                  <a:pt x="254" y="0"/>
                </a:moveTo>
                <a:cubicBezTo>
                  <a:pt x="254" y="0"/>
                  <a:pt x="254" y="0"/>
                  <a:pt x="254" y="0"/>
                </a:cubicBezTo>
                <a:cubicBezTo>
                  <a:pt x="254" y="0"/>
                  <a:pt x="254" y="0"/>
                  <a:pt x="254" y="0"/>
                </a:cubicBezTo>
                <a:moveTo>
                  <a:pt x="254" y="0"/>
                </a:moveTo>
                <a:cubicBezTo>
                  <a:pt x="228" y="58"/>
                  <a:pt x="170" y="98"/>
                  <a:pt x="104" y="98"/>
                </a:cubicBezTo>
                <a:cubicBezTo>
                  <a:pt x="104" y="98"/>
                  <a:pt x="104" y="98"/>
                  <a:pt x="104" y="98"/>
                </a:cubicBezTo>
                <a:cubicBezTo>
                  <a:pt x="104" y="98"/>
                  <a:pt x="104" y="98"/>
                  <a:pt x="104" y="98"/>
                </a:cubicBezTo>
                <a:cubicBezTo>
                  <a:pt x="170" y="98"/>
                  <a:pt x="228" y="58"/>
                  <a:pt x="254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54" y="0"/>
                  <a:pt x="254" y="0"/>
                  <a:pt x="254" y="0"/>
                </a:cubicBezTo>
              </a:path>
            </a:pathLst>
          </a:custGeom>
          <a:solidFill>
            <a:srgbClr val="C6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Group 125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2782334" y="2088477"/>
            <a:ext cx="1650039" cy="815030"/>
            <a:chOff x="2710453" y="1916494"/>
            <a:chExt cx="1757470" cy="868288"/>
          </a:xfrm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31348" y="1965248"/>
              <a:ext cx="1715682" cy="798640"/>
            </a:xfrm>
            <a:custGeom>
              <a:avLst/>
              <a:gdLst>
                <a:gd name="T0" fmla="*/ 758859 w 312"/>
                <a:gd name="T1" fmla="*/ 374535 h 145"/>
                <a:gd name="T2" fmla="*/ 0 w 312"/>
                <a:gd name="T3" fmla="*/ 749069 h 145"/>
                <a:gd name="T4" fmla="*/ 49491 w 312"/>
                <a:gd name="T5" fmla="*/ 798640 h 145"/>
                <a:gd name="T6" fmla="*/ 764358 w 312"/>
                <a:gd name="T7" fmla="*/ 446137 h 145"/>
                <a:gd name="T8" fmla="*/ 758859 w 312"/>
                <a:gd name="T9" fmla="*/ 402074 h 145"/>
                <a:gd name="T10" fmla="*/ 758859 w 312"/>
                <a:gd name="T11" fmla="*/ 374535 h 145"/>
                <a:gd name="T12" fmla="*/ 978819 w 312"/>
                <a:gd name="T13" fmla="*/ 374535 h 145"/>
                <a:gd name="T14" fmla="*/ 984318 w 312"/>
                <a:gd name="T15" fmla="*/ 402074 h 145"/>
                <a:gd name="T16" fmla="*/ 973320 w 312"/>
                <a:gd name="T17" fmla="*/ 446137 h 145"/>
                <a:gd name="T18" fmla="*/ 1666191 w 312"/>
                <a:gd name="T19" fmla="*/ 771101 h 145"/>
                <a:gd name="T20" fmla="*/ 1715682 w 312"/>
                <a:gd name="T21" fmla="*/ 721530 h 145"/>
                <a:gd name="T22" fmla="*/ 978819 w 312"/>
                <a:gd name="T23" fmla="*/ 374535 h 145"/>
                <a:gd name="T24" fmla="*/ 907332 w 312"/>
                <a:gd name="T25" fmla="*/ 0 h 145"/>
                <a:gd name="T26" fmla="*/ 835845 w 312"/>
                <a:gd name="T27" fmla="*/ 0 h 145"/>
                <a:gd name="T28" fmla="*/ 835845 w 312"/>
                <a:gd name="T29" fmla="*/ 297425 h 145"/>
                <a:gd name="T30" fmla="*/ 868839 w 312"/>
                <a:gd name="T31" fmla="*/ 291917 h 145"/>
                <a:gd name="T32" fmla="*/ 907332 w 312"/>
                <a:gd name="T33" fmla="*/ 297425 h 145"/>
                <a:gd name="T34" fmla="*/ 907332 w 312"/>
                <a:gd name="T35" fmla="*/ 0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12" h="145">
                  <a:moveTo>
                    <a:pt x="138" y="68"/>
                  </a:moveTo>
                  <a:cubicBezTo>
                    <a:pt x="86" y="73"/>
                    <a:pt x="36" y="97"/>
                    <a:pt x="0" y="136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43" y="109"/>
                    <a:pt x="90" y="86"/>
                    <a:pt x="139" y="81"/>
                  </a:cubicBezTo>
                  <a:cubicBezTo>
                    <a:pt x="138" y="79"/>
                    <a:pt x="138" y="76"/>
                    <a:pt x="138" y="73"/>
                  </a:cubicBezTo>
                  <a:cubicBezTo>
                    <a:pt x="138" y="72"/>
                    <a:pt x="138" y="70"/>
                    <a:pt x="138" y="68"/>
                  </a:cubicBezTo>
                  <a:moveTo>
                    <a:pt x="178" y="68"/>
                  </a:moveTo>
                  <a:cubicBezTo>
                    <a:pt x="179" y="70"/>
                    <a:pt x="179" y="72"/>
                    <a:pt x="179" y="73"/>
                  </a:cubicBezTo>
                  <a:cubicBezTo>
                    <a:pt x="179" y="76"/>
                    <a:pt x="178" y="79"/>
                    <a:pt x="177" y="81"/>
                  </a:cubicBezTo>
                  <a:cubicBezTo>
                    <a:pt x="225" y="86"/>
                    <a:pt x="269" y="106"/>
                    <a:pt x="303" y="140"/>
                  </a:cubicBezTo>
                  <a:cubicBezTo>
                    <a:pt x="312" y="131"/>
                    <a:pt x="312" y="131"/>
                    <a:pt x="312" y="131"/>
                  </a:cubicBezTo>
                  <a:cubicBezTo>
                    <a:pt x="276" y="95"/>
                    <a:pt x="229" y="73"/>
                    <a:pt x="178" y="68"/>
                  </a:cubicBezTo>
                  <a:moveTo>
                    <a:pt x="165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54"/>
                    <a:pt x="152" y="54"/>
                    <a:pt x="152" y="54"/>
                  </a:cubicBezTo>
                  <a:cubicBezTo>
                    <a:pt x="154" y="53"/>
                    <a:pt x="156" y="53"/>
                    <a:pt x="158" y="53"/>
                  </a:cubicBezTo>
                  <a:cubicBezTo>
                    <a:pt x="161" y="53"/>
                    <a:pt x="163" y="53"/>
                    <a:pt x="165" y="54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0453" y="2691917"/>
              <a:ext cx="92865" cy="92865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50882" y="1916494"/>
              <a:ext cx="97508" cy="97508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0415" y="2664058"/>
              <a:ext cx="97508" cy="99831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21" name="Group 113"/>
            <p:cNvGrpSpPr>
              <a:grpSpLocks/>
            </p:cNvGrpSpPr>
            <p:nvPr/>
          </p:nvGrpSpPr>
          <p:grpSpPr bwMode="auto">
            <a:xfrm>
              <a:off x="3490520" y="2257772"/>
              <a:ext cx="225198" cy="225198"/>
              <a:chOff x="3810170" y="2431066"/>
              <a:chExt cx="194326" cy="194326"/>
            </a:xfrm>
          </p:grpSpPr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10170" y="2431066"/>
                <a:ext cx="194326" cy="1943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09689" y="2431070"/>
                <a:ext cx="194534" cy="132867"/>
              </a:xfrm>
              <a:custGeom>
                <a:avLst/>
                <a:gdLst>
                  <a:gd name="T0" fmla="*/ 20 w 41"/>
                  <a:gd name="T1" fmla="*/ 0 h 28"/>
                  <a:gd name="T2" fmla="*/ 14 w 41"/>
                  <a:gd name="T3" fmla="*/ 1 h 28"/>
                  <a:gd name="T4" fmla="*/ 14 w 41"/>
                  <a:gd name="T5" fmla="*/ 14 h 28"/>
                  <a:gd name="T6" fmla="*/ 0 w 41"/>
                  <a:gd name="T7" fmla="*/ 15 h 28"/>
                  <a:gd name="T8" fmla="*/ 0 w 41"/>
                  <a:gd name="T9" fmla="*/ 20 h 28"/>
                  <a:gd name="T10" fmla="*/ 1 w 41"/>
                  <a:gd name="T11" fmla="*/ 28 h 28"/>
                  <a:gd name="T12" fmla="*/ 20 w 41"/>
                  <a:gd name="T13" fmla="*/ 27 h 28"/>
                  <a:gd name="T14" fmla="*/ 39 w 41"/>
                  <a:gd name="T15" fmla="*/ 28 h 28"/>
                  <a:gd name="T16" fmla="*/ 41 w 41"/>
                  <a:gd name="T17" fmla="*/ 20 h 28"/>
                  <a:gd name="T18" fmla="*/ 40 w 41"/>
                  <a:gd name="T19" fmla="*/ 15 h 28"/>
                  <a:gd name="T20" fmla="*/ 27 w 41"/>
                  <a:gd name="T21" fmla="*/ 14 h 28"/>
                  <a:gd name="T22" fmla="*/ 27 w 41"/>
                  <a:gd name="T23" fmla="*/ 1 h 28"/>
                  <a:gd name="T24" fmla="*/ 20 w 41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8">
                    <a:moveTo>
                      <a:pt x="20" y="0"/>
                    </a:moveTo>
                    <a:cubicBezTo>
                      <a:pt x="18" y="0"/>
                      <a:pt x="16" y="0"/>
                      <a:pt x="14" y="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9" y="14"/>
                      <a:pt x="5" y="15"/>
                      <a:pt x="0" y="15"/>
                    </a:cubicBezTo>
                    <a:cubicBezTo>
                      <a:pt x="0" y="17"/>
                      <a:pt x="0" y="19"/>
                      <a:pt x="0" y="20"/>
                    </a:cubicBezTo>
                    <a:cubicBezTo>
                      <a:pt x="0" y="23"/>
                      <a:pt x="0" y="26"/>
                      <a:pt x="1" y="28"/>
                    </a:cubicBezTo>
                    <a:cubicBezTo>
                      <a:pt x="8" y="28"/>
                      <a:pt x="14" y="27"/>
                      <a:pt x="20" y="27"/>
                    </a:cubicBezTo>
                    <a:cubicBezTo>
                      <a:pt x="27" y="27"/>
                      <a:pt x="33" y="28"/>
                      <a:pt x="39" y="28"/>
                    </a:cubicBezTo>
                    <a:cubicBezTo>
                      <a:pt x="40" y="26"/>
                      <a:pt x="41" y="23"/>
                      <a:pt x="41" y="20"/>
                    </a:cubicBezTo>
                    <a:cubicBezTo>
                      <a:pt x="41" y="19"/>
                      <a:pt x="41" y="17"/>
                      <a:pt x="40" y="15"/>
                    </a:cubicBezTo>
                    <a:cubicBezTo>
                      <a:pt x="36" y="15"/>
                      <a:pt x="31" y="14"/>
                      <a:pt x="27" y="14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5" y="0"/>
                      <a:pt x="23" y="0"/>
                      <a:pt x="2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62257" y="2483153"/>
                <a:ext cx="90152" cy="90152"/>
              </a:xfrm>
              <a:prstGeom prst="ellipse">
                <a:avLst/>
              </a:prstGeom>
              <a:solidFill>
                <a:srgbClr val="E6EB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</p:grpSp>
      <p:grpSp>
        <p:nvGrpSpPr>
          <p:cNvPr id="25" name="Group 1119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4356355" y="4363708"/>
            <a:ext cx="1650039" cy="820991"/>
            <a:chOff x="4386668" y="4340271"/>
            <a:chExt cx="1757469" cy="875253"/>
          </a:xfrm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07561" y="4368130"/>
              <a:ext cx="1715682" cy="796318"/>
            </a:xfrm>
            <a:custGeom>
              <a:avLst/>
              <a:gdLst>
                <a:gd name="T0" fmla="*/ 879837 w 312"/>
                <a:gd name="T1" fmla="*/ 499758 h 145"/>
                <a:gd name="T2" fmla="*/ 841344 w 312"/>
                <a:gd name="T3" fmla="*/ 505250 h 145"/>
                <a:gd name="T4" fmla="*/ 808350 w 312"/>
                <a:gd name="T5" fmla="*/ 499758 h 145"/>
                <a:gd name="T6" fmla="*/ 808350 w 312"/>
                <a:gd name="T7" fmla="*/ 796318 h 145"/>
                <a:gd name="T8" fmla="*/ 879837 w 312"/>
                <a:gd name="T9" fmla="*/ 796318 h 145"/>
                <a:gd name="T10" fmla="*/ 879837 w 312"/>
                <a:gd name="T11" fmla="*/ 499758 h 145"/>
                <a:gd name="T12" fmla="*/ 49491 w 312"/>
                <a:gd name="T13" fmla="*/ 21967 h 145"/>
                <a:gd name="T14" fmla="*/ 0 w 312"/>
                <a:gd name="T15" fmla="*/ 76886 h 145"/>
                <a:gd name="T16" fmla="*/ 731364 w 312"/>
                <a:gd name="T17" fmla="*/ 422872 h 145"/>
                <a:gd name="T18" fmla="*/ 731364 w 312"/>
                <a:gd name="T19" fmla="*/ 389921 h 145"/>
                <a:gd name="T20" fmla="*/ 736863 w 312"/>
                <a:gd name="T21" fmla="*/ 345986 h 145"/>
                <a:gd name="T22" fmla="*/ 49491 w 312"/>
                <a:gd name="T23" fmla="*/ 21967 h 145"/>
                <a:gd name="T24" fmla="*/ 1660692 w 312"/>
                <a:gd name="T25" fmla="*/ 0 h 145"/>
                <a:gd name="T26" fmla="*/ 945825 w 312"/>
                <a:gd name="T27" fmla="*/ 345986 h 145"/>
                <a:gd name="T28" fmla="*/ 956823 w 312"/>
                <a:gd name="T29" fmla="*/ 389921 h 145"/>
                <a:gd name="T30" fmla="*/ 951324 w 312"/>
                <a:gd name="T31" fmla="*/ 422872 h 145"/>
                <a:gd name="T32" fmla="*/ 1715682 w 312"/>
                <a:gd name="T33" fmla="*/ 49427 h 145"/>
                <a:gd name="T34" fmla="*/ 1660692 w 312"/>
                <a:gd name="T35" fmla="*/ 0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12" h="145">
                  <a:moveTo>
                    <a:pt x="160" y="91"/>
                  </a:moveTo>
                  <a:cubicBezTo>
                    <a:pt x="158" y="92"/>
                    <a:pt x="156" y="92"/>
                    <a:pt x="153" y="92"/>
                  </a:cubicBezTo>
                  <a:cubicBezTo>
                    <a:pt x="151" y="92"/>
                    <a:pt x="149" y="92"/>
                    <a:pt x="147" y="91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91"/>
                    <a:pt x="160" y="91"/>
                    <a:pt x="160" y="91"/>
                  </a:cubicBezTo>
                  <a:moveTo>
                    <a:pt x="9" y="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6" y="50"/>
                    <a:pt x="83" y="72"/>
                    <a:pt x="133" y="77"/>
                  </a:cubicBezTo>
                  <a:cubicBezTo>
                    <a:pt x="133" y="75"/>
                    <a:pt x="133" y="73"/>
                    <a:pt x="133" y="71"/>
                  </a:cubicBezTo>
                  <a:cubicBezTo>
                    <a:pt x="133" y="69"/>
                    <a:pt x="133" y="66"/>
                    <a:pt x="134" y="63"/>
                  </a:cubicBezTo>
                  <a:cubicBezTo>
                    <a:pt x="87" y="59"/>
                    <a:pt x="43" y="39"/>
                    <a:pt x="9" y="4"/>
                  </a:cubicBezTo>
                  <a:moveTo>
                    <a:pt x="302" y="0"/>
                  </a:moveTo>
                  <a:cubicBezTo>
                    <a:pt x="268" y="36"/>
                    <a:pt x="222" y="59"/>
                    <a:pt x="172" y="63"/>
                  </a:cubicBezTo>
                  <a:cubicBezTo>
                    <a:pt x="174" y="66"/>
                    <a:pt x="174" y="69"/>
                    <a:pt x="174" y="71"/>
                  </a:cubicBezTo>
                  <a:cubicBezTo>
                    <a:pt x="174" y="73"/>
                    <a:pt x="174" y="75"/>
                    <a:pt x="173" y="77"/>
                  </a:cubicBezTo>
                  <a:cubicBezTo>
                    <a:pt x="226" y="72"/>
                    <a:pt x="276" y="48"/>
                    <a:pt x="312" y="9"/>
                  </a:cubicBezTo>
                  <a:cubicBezTo>
                    <a:pt x="302" y="0"/>
                    <a:pt x="302" y="0"/>
                    <a:pt x="302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51272" y="4340271"/>
              <a:ext cx="92865" cy="99831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6201" y="5115693"/>
              <a:ext cx="92865" cy="99831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86668" y="4368130"/>
              <a:ext cx="97508" cy="99831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30" name="Group 114"/>
            <p:cNvGrpSpPr>
              <a:grpSpLocks/>
            </p:cNvGrpSpPr>
            <p:nvPr/>
          </p:nvGrpSpPr>
          <p:grpSpPr bwMode="auto">
            <a:xfrm>
              <a:off x="5138874" y="4649046"/>
              <a:ext cx="225198" cy="225198"/>
              <a:chOff x="5232553" y="4494523"/>
              <a:chExt cx="194326" cy="194326"/>
            </a:xfrm>
          </p:grpSpPr>
          <p:sp>
            <p:nvSpPr>
              <p:cNvPr id="3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32553" y="4494523"/>
                <a:ext cx="194326" cy="1943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32825" y="4550197"/>
                <a:ext cx="194534" cy="138442"/>
              </a:xfrm>
              <a:custGeom>
                <a:avLst/>
                <a:gdLst>
                  <a:gd name="T0" fmla="*/ 39 w 41"/>
                  <a:gd name="T1" fmla="*/ 0 h 29"/>
                  <a:gd name="T2" fmla="*/ 20 w 41"/>
                  <a:gd name="T3" fmla="*/ 1 h 29"/>
                  <a:gd name="T4" fmla="*/ 1 w 41"/>
                  <a:gd name="T5" fmla="*/ 0 h 29"/>
                  <a:gd name="T6" fmla="*/ 0 w 41"/>
                  <a:gd name="T7" fmla="*/ 8 h 29"/>
                  <a:gd name="T8" fmla="*/ 0 w 41"/>
                  <a:gd name="T9" fmla="*/ 14 h 29"/>
                  <a:gd name="T10" fmla="*/ 14 w 41"/>
                  <a:gd name="T11" fmla="*/ 15 h 29"/>
                  <a:gd name="T12" fmla="*/ 14 w 41"/>
                  <a:gd name="T13" fmla="*/ 28 h 29"/>
                  <a:gd name="T14" fmla="*/ 20 w 41"/>
                  <a:gd name="T15" fmla="*/ 29 h 29"/>
                  <a:gd name="T16" fmla="*/ 27 w 41"/>
                  <a:gd name="T17" fmla="*/ 28 h 29"/>
                  <a:gd name="T18" fmla="*/ 27 w 41"/>
                  <a:gd name="T19" fmla="*/ 15 h 29"/>
                  <a:gd name="T20" fmla="*/ 40 w 41"/>
                  <a:gd name="T21" fmla="*/ 14 h 29"/>
                  <a:gd name="T22" fmla="*/ 41 w 41"/>
                  <a:gd name="T23" fmla="*/ 8 h 29"/>
                  <a:gd name="T24" fmla="*/ 39 w 41"/>
                  <a:gd name="T2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9">
                    <a:moveTo>
                      <a:pt x="39" y="0"/>
                    </a:moveTo>
                    <a:cubicBezTo>
                      <a:pt x="33" y="1"/>
                      <a:pt x="27" y="1"/>
                      <a:pt x="20" y="1"/>
                    </a:cubicBezTo>
                    <a:cubicBezTo>
                      <a:pt x="14" y="1"/>
                      <a:pt x="8" y="1"/>
                      <a:pt x="1" y="0"/>
                    </a:cubicBezTo>
                    <a:cubicBezTo>
                      <a:pt x="0" y="3"/>
                      <a:pt x="0" y="6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5" y="14"/>
                      <a:pt x="9" y="14"/>
                      <a:pt x="14" y="15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6" y="29"/>
                      <a:pt x="18" y="29"/>
                      <a:pt x="20" y="29"/>
                    </a:cubicBezTo>
                    <a:cubicBezTo>
                      <a:pt x="23" y="29"/>
                      <a:pt x="25" y="29"/>
                      <a:pt x="27" y="28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32" y="14"/>
                      <a:pt x="36" y="14"/>
                      <a:pt x="40" y="14"/>
                    </a:cubicBezTo>
                    <a:cubicBezTo>
                      <a:pt x="41" y="12"/>
                      <a:pt x="41" y="10"/>
                      <a:pt x="41" y="8"/>
                    </a:cubicBezTo>
                    <a:cubicBezTo>
                      <a:pt x="41" y="6"/>
                      <a:pt x="41" y="3"/>
                      <a:pt x="39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84640" y="4546610"/>
                <a:ext cx="90152" cy="90152"/>
              </a:xfrm>
              <a:prstGeom prst="ellipse">
                <a:avLst/>
              </a:prstGeom>
              <a:solidFill>
                <a:srgbClr val="E6EB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</p:grpSp>
      <p:grpSp>
        <p:nvGrpSpPr>
          <p:cNvPr id="34" name="Group 126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5878206" y="2088477"/>
            <a:ext cx="1651530" cy="815030"/>
            <a:chOff x="6007162" y="1916494"/>
            <a:chExt cx="1759792" cy="868288"/>
          </a:xfrm>
        </p:grpSpPr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0378" y="1965248"/>
              <a:ext cx="1713360" cy="798640"/>
            </a:xfrm>
            <a:custGeom>
              <a:avLst/>
              <a:gdLst>
                <a:gd name="T0" fmla="*/ 763324 w 312"/>
                <a:gd name="T1" fmla="*/ 374535 h 145"/>
                <a:gd name="T2" fmla="*/ 0 w 312"/>
                <a:gd name="T3" fmla="*/ 749069 h 145"/>
                <a:gd name="T4" fmla="*/ 49424 w 312"/>
                <a:gd name="T5" fmla="*/ 798640 h 145"/>
                <a:gd name="T6" fmla="*/ 763324 w 312"/>
                <a:gd name="T7" fmla="*/ 446137 h 145"/>
                <a:gd name="T8" fmla="*/ 757832 w 312"/>
                <a:gd name="T9" fmla="*/ 402074 h 145"/>
                <a:gd name="T10" fmla="*/ 763324 w 312"/>
                <a:gd name="T11" fmla="*/ 374535 h 145"/>
                <a:gd name="T12" fmla="*/ 977494 w 312"/>
                <a:gd name="T13" fmla="*/ 374535 h 145"/>
                <a:gd name="T14" fmla="*/ 982985 w 312"/>
                <a:gd name="T15" fmla="*/ 402074 h 145"/>
                <a:gd name="T16" fmla="*/ 977494 w 312"/>
                <a:gd name="T17" fmla="*/ 446137 h 145"/>
                <a:gd name="T18" fmla="*/ 1663936 w 312"/>
                <a:gd name="T19" fmla="*/ 771101 h 145"/>
                <a:gd name="T20" fmla="*/ 1713360 w 312"/>
                <a:gd name="T21" fmla="*/ 721530 h 145"/>
                <a:gd name="T22" fmla="*/ 977494 w 312"/>
                <a:gd name="T23" fmla="*/ 374535 h 145"/>
                <a:gd name="T24" fmla="*/ 906104 w 312"/>
                <a:gd name="T25" fmla="*/ 0 h 145"/>
                <a:gd name="T26" fmla="*/ 834714 w 312"/>
                <a:gd name="T27" fmla="*/ 0 h 145"/>
                <a:gd name="T28" fmla="*/ 834714 w 312"/>
                <a:gd name="T29" fmla="*/ 297425 h 145"/>
                <a:gd name="T30" fmla="*/ 873155 w 312"/>
                <a:gd name="T31" fmla="*/ 291917 h 145"/>
                <a:gd name="T32" fmla="*/ 906104 w 312"/>
                <a:gd name="T33" fmla="*/ 297425 h 145"/>
                <a:gd name="T34" fmla="*/ 906104 w 312"/>
                <a:gd name="T35" fmla="*/ 0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12" h="145">
                  <a:moveTo>
                    <a:pt x="139" y="68"/>
                  </a:moveTo>
                  <a:cubicBezTo>
                    <a:pt x="86" y="73"/>
                    <a:pt x="36" y="97"/>
                    <a:pt x="0" y="136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44" y="109"/>
                    <a:pt x="90" y="86"/>
                    <a:pt x="139" y="81"/>
                  </a:cubicBezTo>
                  <a:cubicBezTo>
                    <a:pt x="138" y="79"/>
                    <a:pt x="138" y="76"/>
                    <a:pt x="138" y="73"/>
                  </a:cubicBezTo>
                  <a:cubicBezTo>
                    <a:pt x="138" y="72"/>
                    <a:pt x="138" y="70"/>
                    <a:pt x="139" y="68"/>
                  </a:cubicBezTo>
                  <a:moveTo>
                    <a:pt x="178" y="68"/>
                  </a:moveTo>
                  <a:cubicBezTo>
                    <a:pt x="179" y="70"/>
                    <a:pt x="179" y="72"/>
                    <a:pt x="179" y="73"/>
                  </a:cubicBezTo>
                  <a:cubicBezTo>
                    <a:pt x="179" y="76"/>
                    <a:pt x="179" y="79"/>
                    <a:pt x="178" y="81"/>
                  </a:cubicBezTo>
                  <a:cubicBezTo>
                    <a:pt x="225" y="86"/>
                    <a:pt x="269" y="106"/>
                    <a:pt x="303" y="140"/>
                  </a:cubicBezTo>
                  <a:cubicBezTo>
                    <a:pt x="312" y="131"/>
                    <a:pt x="312" y="131"/>
                    <a:pt x="312" y="131"/>
                  </a:cubicBezTo>
                  <a:cubicBezTo>
                    <a:pt x="276" y="95"/>
                    <a:pt x="229" y="73"/>
                    <a:pt x="178" y="68"/>
                  </a:cubicBezTo>
                  <a:moveTo>
                    <a:pt x="165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54"/>
                    <a:pt x="152" y="54"/>
                    <a:pt x="152" y="54"/>
                  </a:cubicBezTo>
                  <a:cubicBezTo>
                    <a:pt x="154" y="53"/>
                    <a:pt x="156" y="53"/>
                    <a:pt x="159" y="53"/>
                  </a:cubicBezTo>
                  <a:cubicBezTo>
                    <a:pt x="161" y="53"/>
                    <a:pt x="163" y="53"/>
                    <a:pt x="165" y="54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07162" y="2691917"/>
              <a:ext cx="95187" cy="92865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54555" y="1916494"/>
              <a:ext cx="92865" cy="97508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67123" y="2664058"/>
              <a:ext cx="99831" cy="99831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39" name="Group 116"/>
            <p:cNvGrpSpPr>
              <a:grpSpLocks/>
            </p:cNvGrpSpPr>
            <p:nvPr/>
          </p:nvGrpSpPr>
          <p:grpSpPr bwMode="auto">
            <a:xfrm>
              <a:off x="6787228" y="2257772"/>
              <a:ext cx="227519" cy="225198"/>
              <a:chOff x="6654936" y="2431066"/>
              <a:chExt cx="196329" cy="194326"/>
            </a:xfrm>
          </p:grpSpPr>
          <p:sp>
            <p:nvSpPr>
              <p:cNvPr id="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654737" y="2431070"/>
                <a:ext cx="195985" cy="1945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>
                    <a:latin typeface="+mn-lt"/>
                  </a:rPr>
                  <a:t> </a:t>
                </a: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54737" y="2431070"/>
                <a:ext cx="195985" cy="132867"/>
              </a:xfrm>
              <a:custGeom>
                <a:avLst/>
                <a:gdLst>
                  <a:gd name="T0" fmla="*/ 21 w 41"/>
                  <a:gd name="T1" fmla="*/ 0 h 28"/>
                  <a:gd name="T2" fmla="*/ 14 w 41"/>
                  <a:gd name="T3" fmla="*/ 1 h 28"/>
                  <a:gd name="T4" fmla="*/ 14 w 41"/>
                  <a:gd name="T5" fmla="*/ 14 h 28"/>
                  <a:gd name="T6" fmla="*/ 1 w 41"/>
                  <a:gd name="T7" fmla="*/ 15 h 28"/>
                  <a:gd name="T8" fmla="*/ 0 w 41"/>
                  <a:gd name="T9" fmla="*/ 20 h 28"/>
                  <a:gd name="T10" fmla="*/ 1 w 41"/>
                  <a:gd name="T11" fmla="*/ 28 h 28"/>
                  <a:gd name="T12" fmla="*/ 21 w 41"/>
                  <a:gd name="T13" fmla="*/ 27 h 28"/>
                  <a:gd name="T14" fmla="*/ 40 w 41"/>
                  <a:gd name="T15" fmla="*/ 28 h 28"/>
                  <a:gd name="T16" fmla="*/ 41 w 41"/>
                  <a:gd name="T17" fmla="*/ 20 h 28"/>
                  <a:gd name="T18" fmla="*/ 40 w 41"/>
                  <a:gd name="T19" fmla="*/ 15 h 28"/>
                  <a:gd name="T20" fmla="*/ 27 w 41"/>
                  <a:gd name="T21" fmla="*/ 14 h 28"/>
                  <a:gd name="T22" fmla="*/ 27 w 41"/>
                  <a:gd name="T23" fmla="*/ 1 h 28"/>
                  <a:gd name="T24" fmla="*/ 21 w 41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8">
                    <a:moveTo>
                      <a:pt x="21" y="0"/>
                    </a:moveTo>
                    <a:cubicBezTo>
                      <a:pt x="18" y="0"/>
                      <a:pt x="16" y="0"/>
                      <a:pt x="14" y="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9" y="14"/>
                      <a:pt x="5" y="15"/>
                      <a:pt x="1" y="15"/>
                    </a:cubicBezTo>
                    <a:cubicBezTo>
                      <a:pt x="0" y="17"/>
                      <a:pt x="0" y="19"/>
                      <a:pt x="0" y="20"/>
                    </a:cubicBezTo>
                    <a:cubicBezTo>
                      <a:pt x="0" y="23"/>
                      <a:pt x="0" y="26"/>
                      <a:pt x="1" y="28"/>
                    </a:cubicBezTo>
                    <a:cubicBezTo>
                      <a:pt x="8" y="28"/>
                      <a:pt x="14" y="27"/>
                      <a:pt x="21" y="27"/>
                    </a:cubicBezTo>
                    <a:cubicBezTo>
                      <a:pt x="27" y="27"/>
                      <a:pt x="33" y="28"/>
                      <a:pt x="40" y="28"/>
                    </a:cubicBezTo>
                    <a:cubicBezTo>
                      <a:pt x="41" y="26"/>
                      <a:pt x="41" y="23"/>
                      <a:pt x="41" y="20"/>
                    </a:cubicBezTo>
                    <a:cubicBezTo>
                      <a:pt x="41" y="19"/>
                      <a:pt x="41" y="17"/>
                      <a:pt x="40" y="15"/>
                    </a:cubicBezTo>
                    <a:cubicBezTo>
                      <a:pt x="36" y="15"/>
                      <a:pt x="32" y="14"/>
                      <a:pt x="27" y="14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5" y="0"/>
                      <a:pt x="23" y="0"/>
                      <a:pt x="2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709026" y="2483153"/>
                <a:ext cx="90152" cy="90152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</p:grpSp>
      <p:grpSp>
        <p:nvGrpSpPr>
          <p:cNvPr id="43" name="Group 1120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7452228" y="4363708"/>
            <a:ext cx="1651530" cy="820991"/>
            <a:chOff x="7683375" y="4340271"/>
            <a:chExt cx="1759792" cy="875253"/>
          </a:xfrm>
        </p:grpSpPr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06592" y="4368130"/>
              <a:ext cx="1715682" cy="796318"/>
            </a:xfrm>
            <a:custGeom>
              <a:avLst/>
              <a:gdLst>
                <a:gd name="T0" fmla="*/ 879837 w 312"/>
                <a:gd name="T1" fmla="*/ 499758 h 145"/>
                <a:gd name="T2" fmla="*/ 846843 w 312"/>
                <a:gd name="T3" fmla="*/ 505250 h 145"/>
                <a:gd name="T4" fmla="*/ 808350 w 312"/>
                <a:gd name="T5" fmla="*/ 499758 h 145"/>
                <a:gd name="T6" fmla="*/ 808350 w 312"/>
                <a:gd name="T7" fmla="*/ 796318 h 145"/>
                <a:gd name="T8" fmla="*/ 879837 w 312"/>
                <a:gd name="T9" fmla="*/ 796318 h 145"/>
                <a:gd name="T10" fmla="*/ 879837 w 312"/>
                <a:gd name="T11" fmla="*/ 499758 h 145"/>
                <a:gd name="T12" fmla="*/ 49491 w 312"/>
                <a:gd name="T13" fmla="*/ 21967 h 145"/>
                <a:gd name="T14" fmla="*/ 0 w 312"/>
                <a:gd name="T15" fmla="*/ 76886 h 145"/>
                <a:gd name="T16" fmla="*/ 736863 w 312"/>
                <a:gd name="T17" fmla="*/ 422872 h 145"/>
                <a:gd name="T18" fmla="*/ 731364 w 312"/>
                <a:gd name="T19" fmla="*/ 389921 h 145"/>
                <a:gd name="T20" fmla="*/ 742362 w 312"/>
                <a:gd name="T21" fmla="*/ 345986 h 145"/>
                <a:gd name="T22" fmla="*/ 49491 w 312"/>
                <a:gd name="T23" fmla="*/ 21967 h 145"/>
                <a:gd name="T24" fmla="*/ 1666191 w 312"/>
                <a:gd name="T25" fmla="*/ 0 h 145"/>
                <a:gd name="T26" fmla="*/ 951324 w 312"/>
                <a:gd name="T27" fmla="*/ 345986 h 145"/>
                <a:gd name="T28" fmla="*/ 956823 w 312"/>
                <a:gd name="T29" fmla="*/ 389921 h 145"/>
                <a:gd name="T30" fmla="*/ 956823 w 312"/>
                <a:gd name="T31" fmla="*/ 422872 h 145"/>
                <a:gd name="T32" fmla="*/ 1715682 w 312"/>
                <a:gd name="T33" fmla="*/ 49427 h 145"/>
                <a:gd name="T34" fmla="*/ 1666191 w 312"/>
                <a:gd name="T35" fmla="*/ 0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12" h="145">
                  <a:moveTo>
                    <a:pt x="160" y="91"/>
                  </a:moveTo>
                  <a:cubicBezTo>
                    <a:pt x="158" y="92"/>
                    <a:pt x="156" y="92"/>
                    <a:pt x="154" y="92"/>
                  </a:cubicBezTo>
                  <a:cubicBezTo>
                    <a:pt x="151" y="92"/>
                    <a:pt x="149" y="92"/>
                    <a:pt x="147" y="91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91"/>
                    <a:pt x="160" y="91"/>
                    <a:pt x="160" y="91"/>
                  </a:cubicBezTo>
                  <a:moveTo>
                    <a:pt x="9" y="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6" y="50"/>
                    <a:pt x="83" y="72"/>
                    <a:pt x="134" y="77"/>
                  </a:cubicBezTo>
                  <a:cubicBezTo>
                    <a:pt x="133" y="75"/>
                    <a:pt x="133" y="73"/>
                    <a:pt x="133" y="71"/>
                  </a:cubicBezTo>
                  <a:cubicBezTo>
                    <a:pt x="133" y="69"/>
                    <a:pt x="134" y="66"/>
                    <a:pt x="135" y="63"/>
                  </a:cubicBezTo>
                  <a:cubicBezTo>
                    <a:pt x="87" y="59"/>
                    <a:pt x="43" y="39"/>
                    <a:pt x="9" y="4"/>
                  </a:cubicBezTo>
                  <a:moveTo>
                    <a:pt x="303" y="0"/>
                  </a:moveTo>
                  <a:cubicBezTo>
                    <a:pt x="269" y="36"/>
                    <a:pt x="222" y="59"/>
                    <a:pt x="173" y="63"/>
                  </a:cubicBezTo>
                  <a:cubicBezTo>
                    <a:pt x="174" y="66"/>
                    <a:pt x="174" y="69"/>
                    <a:pt x="174" y="71"/>
                  </a:cubicBezTo>
                  <a:cubicBezTo>
                    <a:pt x="174" y="73"/>
                    <a:pt x="174" y="75"/>
                    <a:pt x="174" y="77"/>
                  </a:cubicBezTo>
                  <a:cubicBezTo>
                    <a:pt x="226" y="72"/>
                    <a:pt x="276" y="48"/>
                    <a:pt x="312" y="9"/>
                  </a:cubicBezTo>
                  <a:cubicBezTo>
                    <a:pt x="303" y="0"/>
                    <a:pt x="303" y="0"/>
                    <a:pt x="303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50302" y="4340271"/>
              <a:ext cx="92865" cy="99831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02908" y="5115693"/>
              <a:ext cx="92865" cy="99831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83375" y="4368130"/>
              <a:ext cx="99831" cy="99831"/>
            </a:xfrm>
            <a:prstGeom prst="ellipse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48" name="Group 115"/>
            <p:cNvGrpSpPr>
              <a:grpSpLocks/>
            </p:cNvGrpSpPr>
            <p:nvPr/>
          </p:nvGrpSpPr>
          <p:grpSpPr bwMode="auto">
            <a:xfrm>
              <a:off x="8437782" y="4648437"/>
              <a:ext cx="225542" cy="225570"/>
              <a:chOff x="8079224" y="4493997"/>
              <a:chExt cx="194623" cy="194647"/>
            </a:xfrm>
          </p:grpSpPr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079232" y="4493997"/>
                <a:ext cx="194615" cy="194642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79224" y="4550202"/>
                <a:ext cx="194615" cy="138442"/>
              </a:xfrm>
              <a:custGeom>
                <a:avLst/>
                <a:gdLst>
                  <a:gd name="T0" fmla="*/ 40 w 41"/>
                  <a:gd name="T1" fmla="*/ 0 h 29"/>
                  <a:gd name="T2" fmla="*/ 21 w 41"/>
                  <a:gd name="T3" fmla="*/ 1 h 29"/>
                  <a:gd name="T4" fmla="*/ 2 w 41"/>
                  <a:gd name="T5" fmla="*/ 0 h 29"/>
                  <a:gd name="T6" fmla="*/ 0 w 41"/>
                  <a:gd name="T7" fmla="*/ 8 h 29"/>
                  <a:gd name="T8" fmla="*/ 1 w 41"/>
                  <a:gd name="T9" fmla="*/ 14 h 29"/>
                  <a:gd name="T10" fmla="*/ 14 w 41"/>
                  <a:gd name="T11" fmla="*/ 15 h 29"/>
                  <a:gd name="T12" fmla="*/ 14 w 41"/>
                  <a:gd name="T13" fmla="*/ 28 h 29"/>
                  <a:gd name="T14" fmla="*/ 21 w 41"/>
                  <a:gd name="T15" fmla="*/ 29 h 29"/>
                  <a:gd name="T16" fmla="*/ 27 w 41"/>
                  <a:gd name="T17" fmla="*/ 28 h 29"/>
                  <a:gd name="T18" fmla="*/ 27 w 41"/>
                  <a:gd name="T19" fmla="*/ 15 h 29"/>
                  <a:gd name="T20" fmla="*/ 41 w 41"/>
                  <a:gd name="T21" fmla="*/ 14 h 29"/>
                  <a:gd name="T22" fmla="*/ 41 w 41"/>
                  <a:gd name="T23" fmla="*/ 8 h 29"/>
                  <a:gd name="T24" fmla="*/ 40 w 41"/>
                  <a:gd name="T2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9">
                    <a:moveTo>
                      <a:pt x="40" y="0"/>
                    </a:moveTo>
                    <a:cubicBezTo>
                      <a:pt x="33" y="1"/>
                      <a:pt x="27" y="1"/>
                      <a:pt x="21" y="1"/>
                    </a:cubicBezTo>
                    <a:cubicBezTo>
                      <a:pt x="14" y="1"/>
                      <a:pt x="8" y="1"/>
                      <a:pt x="2" y="0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4"/>
                    </a:cubicBezTo>
                    <a:cubicBezTo>
                      <a:pt x="5" y="14"/>
                      <a:pt x="9" y="14"/>
                      <a:pt x="14" y="15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6" y="29"/>
                      <a:pt x="18" y="29"/>
                      <a:pt x="21" y="29"/>
                    </a:cubicBezTo>
                    <a:cubicBezTo>
                      <a:pt x="23" y="29"/>
                      <a:pt x="25" y="29"/>
                      <a:pt x="27" y="28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32" y="14"/>
                      <a:pt x="36" y="14"/>
                      <a:pt x="41" y="14"/>
                    </a:cubicBezTo>
                    <a:cubicBezTo>
                      <a:pt x="41" y="12"/>
                      <a:pt x="41" y="10"/>
                      <a:pt x="41" y="8"/>
                    </a:cubicBezTo>
                    <a:cubicBezTo>
                      <a:pt x="41" y="6"/>
                      <a:pt x="41" y="3"/>
                      <a:pt x="40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131409" y="4546610"/>
                <a:ext cx="90152" cy="90152"/>
              </a:xfrm>
              <a:prstGeom prst="ellipse">
                <a:avLst/>
              </a:prstGeom>
              <a:solidFill>
                <a:srgbClr val="E6EB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</p:grpSp>
      <p:grpSp>
        <p:nvGrpSpPr>
          <p:cNvPr id="52" name="Group 1143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2771899" y="2758977"/>
            <a:ext cx="6460045" cy="1811841"/>
            <a:chOff x="2752332" y="2743200"/>
            <a:chExt cx="6881299" cy="1929271"/>
          </a:xfrm>
        </p:grpSpPr>
        <p:grpSp>
          <p:nvGrpSpPr>
            <p:cNvPr id="53" name="Group 124"/>
            <p:cNvGrpSpPr>
              <a:grpSpLocks/>
            </p:cNvGrpSpPr>
            <p:nvPr/>
          </p:nvGrpSpPr>
          <p:grpSpPr bwMode="auto">
            <a:xfrm>
              <a:off x="2752332" y="2743200"/>
              <a:ext cx="6881299" cy="1929271"/>
              <a:chOff x="2698845" y="2631555"/>
              <a:chExt cx="6881299" cy="1929271"/>
            </a:xfrm>
          </p:grpSpPr>
          <p:grpSp>
            <p:nvGrpSpPr>
              <p:cNvPr id="58" name="Group 123"/>
              <p:cNvGrpSpPr>
                <a:grpSpLocks/>
              </p:cNvGrpSpPr>
              <p:nvPr/>
            </p:nvGrpSpPr>
            <p:grpSpPr bwMode="auto">
              <a:xfrm>
                <a:off x="2698845" y="2631555"/>
                <a:ext cx="6881299" cy="1929271"/>
                <a:chOff x="2698845" y="2631555"/>
                <a:chExt cx="6881299" cy="1929271"/>
              </a:xfrm>
            </p:grpSpPr>
            <p:grpSp>
              <p:nvGrpSpPr>
                <p:cNvPr id="60" name="Group 118"/>
                <p:cNvGrpSpPr>
                  <a:grpSpLocks/>
                </p:cNvGrpSpPr>
                <p:nvPr/>
              </p:nvGrpSpPr>
              <p:grpSpPr bwMode="auto">
                <a:xfrm>
                  <a:off x="2698845" y="2631555"/>
                  <a:ext cx="6881299" cy="1929271"/>
                  <a:chOff x="2698845" y="2631555"/>
                  <a:chExt cx="6881299" cy="1929271"/>
                </a:xfrm>
              </p:grpSpPr>
              <p:sp>
                <p:nvSpPr>
                  <p:cNvPr id="6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2698845" y="2631555"/>
                    <a:ext cx="6755930" cy="1801582"/>
                  </a:xfrm>
                  <a:custGeom>
                    <a:avLst/>
                    <a:gdLst>
                      <a:gd name="T0" fmla="*/ 5854406 w 1229"/>
                      <a:gd name="T1" fmla="*/ 0 h 328"/>
                      <a:gd name="T2" fmla="*/ 5029842 w 1229"/>
                      <a:gd name="T3" fmla="*/ 532785 h 328"/>
                      <a:gd name="T4" fmla="*/ 4205278 w 1229"/>
                      <a:gd name="T5" fmla="*/ 0 h 328"/>
                      <a:gd name="T6" fmla="*/ 3375216 w 1229"/>
                      <a:gd name="T7" fmla="*/ 532785 h 328"/>
                      <a:gd name="T8" fmla="*/ 2550652 w 1229"/>
                      <a:gd name="T9" fmla="*/ 0 h 328"/>
                      <a:gd name="T10" fmla="*/ 1726088 w 1229"/>
                      <a:gd name="T11" fmla="*/ 532785 h 328"/>
                      <a:gd name="T12" fmla="*/ 901524 w 1229"/>
                      <a:gd name="T13" fmla="*/ 0 h 328"/>
                      <a:gd name="T14" fmla="*/ 0 w 1229"/>
                      <a:gd name="T15" fmla="*/ 900791 h 328"/>
                      <a:gd name="T16" fmla="*/ 901524 w 1229"/>
                      <a:gd name="T17" fmla="*/ 1801582 h 328"/>
                      <a:gd name="T18" fmla="*/ 1726088 w 1229"/>
                      <a:gd name="T19" fmla="*/ 1263304 h 328"/>
                      <a:gd name="T20" fmla="*/ 2550652 w 1229"/>
                      <a:gd name="T21" fmla="*/ 1801582 h 328"/>
                      <a:gd name="T22" fmla="*/ 3375216 w 1229"/>
                      <a:gd name="T23" fmla="*/ 1263304 h 328"/>
                      <a:gd name="T24" fmla="*/ 4205278 w 1229"/>
                      <a:gd name="T25" fmla="*/ 1801582 h 328"/>
                      <a:gd name="T26" fmla="*/ 5029842 w 1229"/>
                      <a:gd name="T27" fmla="*/ 1263304 h 328"/>
                      <a:gd name="T28" fmla="*/ 5854406 w 1229"/>
                      <a:gd name="T29" fmla="*/ 1801582 h 328"/>
                      <a:gd name="T30" fmla="*/ 6755930 w 1229"/>
                      <a:gd name="T31" fmla="*/ 900791 h 328"/>
                      <a:gd name="T32" fmla="*/ 5854406 w 1229"/>
                      <a:gd name="T33" fmla="*/ 0 h 32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229" h="328">
                        <a:moveTo>
                          <a:pt x="1065" y="0"/>
                        </a:moveTo>
                        <a:cubicBezTo>
                          <a:pt x="998" y="0"/>
                          <a:pt x="940" y="40"/>
                          <a:pt x="915" y="97"/>
                        </a:cubicBezTo>
                        <a:cubicBezTo>
                          <a:pt x="889" y="40"/>
                          <a:pt x="831" y="0"/>
                          <a:pt x="765" y="0"/>
                        </a:cubicBezTo>
                        <a:cubicBezTo>
                          <a:pt x="698" y="0"/>
                          <a:pt x="640" y="40"/>
                          <a:pt x="614" y="97"/>
                        </a:cubicBezTo>
                        <a:cubicBezTo>
                          <a:pt x="589" y="40"/>
                          <a:pt x="531" y="0"/>
                          <a:pt x="464" y="0"/>
                        </a:cubicBezTo>
                        <a:cubicBezTo>
                          <a:pt x="397" y="0"/>
                          <a:pt x="340" y="40"/>
                          <a:pt x="314" y="97"/>
                        </a:cubicBezTo>
                        <a:cubicBezTo>
                          <a:pt x="289" y="40"/>
                          <a:pt x="231" y="0"/>
                          <a:pt x="164" y="0"/>
                        </a:cubicBezTo>
                        <a:cubicBezTo>
                          <a:pt x="74" y="0"/>
                          <a:pt x="0" y="73"/>
                          <a:pt x="0" y="164"/>
                        </a:cubicBezTo>
                        <a:cubicBezTo>
                          <a:pt x="0" y="254"/>
                          <a:pt x="74" y="328"/>
                          <a:pt x="164" y="328"/>
                        </a:cubicBezTo>
                        <a:cubicBezTo>
                          <a:pt x="231" y="328"/>
                          <a:pt x="289" y="288"/>
                          <a:pt x="314" y="230"/>
                        </a:cubicBezTo>
                        <a:cubicBezTo>
                          <a:pt x="340" y="288"/>
                          <a:pt x="397" y="328"/>
                          <a:pt x="464" y="328"/>
                        </a:cubicBezTo>
                        <a:cubicBezTo>
                          <a:pt x="531" y="328"/>
                          <a:pt x="589" y="288"/>
                          <a:pt x="614" y="230"/>
                        </a:cubicBezTo>
                        <a:cubicBezTo>
                          <a:pt x="640" y="288"/>
                          <a:pt x="698" y="328"/>
                          <a:pt x="765" y="328"/>
                        </a:cubicBezTo>
                        <a:cubicBezTo>
                          <a:pt x="831" y="328"/>
                          <a:pt x="889" y="288"/>
                          <a:pt x="915" y="230"/>
                        </a:cubicBezTo>
                        <a:cubicBezTo>
                          <a:pt x="940" y="288"/>
                          <a:pt x="998" y="328"/>
                          <a:pt x="1065" y="328"/>
                        </a:cubicBezTo>
                        <a:cubicBezTo>
                          <a:pt x="1155" y="328"/>
                          <a:pt x="1229" y="254"/>
                          <a:pt x="1229" y="164"/>
                        </a:cubicBezTo>
                        <a:cubicBezTo>
                          <a:pt x="1229" y="73"/>
                          <a:pt x="1155" y="0"/>
                          <a:pt x="1065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7806630" y="2785452"/>
                    <a:ext cx="1495658" cy="149455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  <p:sp>
                <p:nvSpPr>
                  <p:cNvPr id="6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6150609" y="2785452"/>
                    <a:ext cx="1500422" cy="149455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  <p:sp>
                <p:nvSpPr>
                  <p:cNvPr id="65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00939" y="2785452"/>
                    <a:ext cx="1497246" cy="149455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  <p:sp>
                <p:nvSpPr>
                  <p:cNvPr id="6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2852857" y="2785452"/>
                    <a:ext cx="1494070" cy="149455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  <p:sp>
                <p:nvSpPr>
                  <p:cNvPr id="6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947377" y="2961562"/>
                    <a:ext cx="155599" cy="201494"/>
                  </a:xfrm>
                  <a:custGeom>
                    <a:avLst/>
                    <a:gdLst>
                      <a:gd name="T0" fmla="*/ 0 w 28"/>
                      <a:gd name="T1" fmla="*/ 0 h 37"/>
                      <a:gd name="T2" fmla="*/ 22 w 28"/>
                      <a:gd name="T3" fmla="*/ 34 h 37"/>
                      <a:gd name="T4" fmla="*/ 22 w 28"/>
                      <a:gd name="T5" fmla="*/ 34 h 37"/>
                      <a:gd name="T6" fmla="*/ 22 w 28"/>
                      <a:gd name="T7" fmla="*/ 35 h 37"/>
                      <a:gd name="T8" fmla="*/ 22 w 28"/>
                      <a:gd name="T9" fmla="*/ 35 h 37"/>
                      <a:gd name="T10" fmla="*/ 22 w 28"/>
                      <a:gd name="T11" fmla="*/ 35 h 37"/>
                      <a:gd name="T12" fmla="*/ 23 w 28"/>
                      <a:gd name="T13" fmla="*/ 35 h 37"/>
                      <a:gd name="T14" fmla="*/ 23 w 28"/>
                      <a:gd name="T15" fmla="*/ 35 h 37"/>
                      <a:gd name="T16" fmla="*/ 23 w 28"/>
                      <a:gd name="T17" fmla="*/ 36 h 37"/>
                      <a:gd name="T18" fmla="*/ 23 w 28"/>
                      <a:gd name="T19" fmla="*/ 36 h 37"/>
                      <a:gd name="T20" fmla="*/ 23 w 28"/>
                      <a:gd name="T21" fmla="*/ 36 h 37"/>
                      <a:gd name="T22" fmla="*/ 23 w 28"/>
                      <a:gd name="T23" fmla="*/ 36 h 37"/>
                      <a:gd name="T24" fmla="*/ 23 w 28"/>
                      <a:gd name="T25" fmla="*/ 36 h 37"/>
                      <a:gd name="T26" fmla="*/ 23 w 28"/>
                      <a:gd name="T27" fmla="*/ 36 h 37"/>
                      <a:gd name="T28" fmla="*/ 23 w 28"/>
                      <a:gd name="T29" fmla="*/ 37 h 37"/>
                      <a:gd name="T30" fmla="*/ 23 w 28"/>
                      <a:gd name="T31" fmla="*/ 37 h 37"/>
                      <a:gd name="T32" fmla="*/ 28 w 28"/>
                      <a:gd name="T33" fmla="*/ 28 h 37"/>
                      <a:gd name="T34" fmla="*/ 0 w 28"/>
                      <a:gd name="T35" fmla="*/ 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8" h="37">
                        <a:moveTo>
                          <a:pt x="0" y="0"/>
                        </a:moveTo>
                        <a:cubicBezTo>
                          <a:pt x="9" y="10"/>
                          <a:pt x="16" y="22"/>
                          <a:pt x="22" y="34"/>
                        </a:cubicBezTo>
                        <a:cubicBezTo>
                          <a:pt x="22" y="34"/>
                          <a:pt x="22" y="34"/>
                          <a:pt x="22" y="34"/>
                        </a:cubicBezTo>
                        <a:cubicBezTo>
                          <a:pt x="22" y="35"/>
                          <a:pt x="22" y="35"/>
                          <a:pt x="22" y="35"/>
                        </a:cubicBezTo>
                        <a:cubicBezTo>
                          <a:pt x="22" y="35"/>
                          <a:pt x="22" y="35"/>
                          <a:pt x="22" y="35"/>
                        </a:cubicBezTo>
                        <a:cubicBezTo>
                          <a:pt x="22" y="35"/>
                          <a:pt x="22" y="35"/>
                          <a:pt x="22" y="35"/>
                        </a:cubicBezTo>
                        <a:cubicBezTo>
                          <a:pt x="22" y="35"/>
                          <a:pt x="22" y="35"/>
                          <a:pt x="23" y="35"/>
                        </a:cubicBezTo>
                        <a:cubicBezTo>
                          <a:pt x="23" y="35"/>
                          <a:pt x="23" y="35"/>
                          <a:pt x="23" y="35"/>
                        </a:cubicBezTo>
                        <a:cubicBezTo>
                          <a:pt x="23" y="35"/>
                          <a:pt x="23" y="35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5" y="34"/>
                          <a:pt x="26" y="31"/>
                          <a:pt x="28" y="28"/>
                        </a:cubicBezTo>
                        <a:cubicBezTo>
                          <a:pt x="20" y="18"/>
                          <a:pt x="11" y="8"/>
                          <a:pt x="0" y="0"/>
                        </a:cubicBezTo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  <p:sp>
                <p:nvSpPr>
                  <p:cNvPr id="68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033860" y="3894466"/>
                    <a:ext cx="1494070" cy="666360"/>
                  </a:xfrm>
                  <a:custGeom>
                    <a:avLst/>
                    <a:gdLst>
                      <a:gd name="T0" fmla="*/ 253 w 272"/>
                      <a:gd name="T1" fmla="*/ 0 h 121"/>
                      <a:gd name="T2" fmla="*/ 103 w 272"/>
                      <a:gd name="T3" fmla="*/ 98 h 121"/>
                      <a:gd name="T4" fmla="*/ 103 w 272"/>
                      <a:gd name="T5" fmla="*/ 98 h 121"/>
                      <a:gd name="T6" fmla="*/ 103 w 272"/>
                      <a:gd name="T7" fmla="*/ 98 h 121"/>
                      <a:gd name="T8" fmla="*/ 103 w 272"/>
                      <a:gd name="T9" fmla="*/ 98 h 121"/>
                      <a:gd name="T10" fmla="*/ 103 w 272"/>
                      <a:gd name="T11" fmla="*/ 98 h 121"/>
                      <a:gd name="T12" fmla="*/ 103 w 272"/>
                      <a:gd name="T13" fmla="*/ 98 h 121"/>
                      <a:gd name="T14" fmla="*/ 103 w 272"/>
                      <a:gd name="T15" fmla="*/ 98 h 121"/>
                      <a:gd name="T16" fmla="*/ 102 w 272"/>
                      <a:gd name="T17" fmla="*/ 98 h 121"/>
                      <a:gd name="T18" fmla="*/ 102 w 272"/>
                      <a:gd name="T19" fmla="*/ 98 h 121"/>
                      <a:gd name="T20" fmla="*/ 102 w 272"/>
                      <a:gd name="T21" fmla="*/ 98 h 121"/>
                      <a:gd name="T22" fmla="*/ 102 w 272"/>
                      <a:gd name="T23" fmla="*/ 98 h 121"/>
                      <a:gd name="T24" fmla="*/ 102 w 272"/>
                      <a:gd name="T25" fmla="*/ 98 h 121"/>
                      <a:gd name="T26" fmla="*/ 102 w 272"/>
                      <a:gd name="T27" fmla="*/ 98 h 121"/>
                      <a:gd name="T28" fmla="*/ 102 w 272"/>
                      <a:gd name="T29" fmla="*/ 98 h 121"/>
                      <a:gd name="T30" fmla="*/ 101 w 272"/>
                      <a:gd name="T31" fmla="*/ 98 h 121"/>
                      <a:gd name="T32" fmla="*/ 101 w 272"/>
                      <a:gd name="T33" fmla="*/ 98 h 121"/>
                      <a:gd name="T34" fmla="*/ 101 w 272"/>
                      <a:gd name="T35" fmla="*/ 98 h 121"/>
                      <a:gd name="T36" fmla="*/ 101 w 272"/>
                      <a:gd name="T37" fmla="*/ 98 h 121"/>
                      <a:gd name="T38" fmla="*/ 101 w 272"/>
                      <a:gd name="T39" fmla="*/ 98 h 121"/>
                      <a:gd name="T40" fmla="*/ 101 w 272"/>
                      <a:gd name="T41" fmla="*/ 98 h 121"/>
                      <a:gd name="T42" fmla="*/ 101 w 272"/>
                      <a:gd name="T43" fmla="*/ 98 h 121"/>
                      <a:gd name="T44" fmla="*/ 101 w 272"/>
                      <a:gd name="T45" fmla="*/ 98 h 121"/>
                      <a:gd name="T46" fmla="*/ 100 w 272"/>
                      <a:gd name="T47" fmla="*/ 98 h 121"/>
                      <a:gd name="T48" fmla="*/ 100 w 272"/>
                      <a:gd name="T49" fmla="*/ 98 h 121"/>
                      <a:gd name="T50" fmla="*/ 100 w 272"/>
                      <a:gd name="T51" fmla="*/ 98 h 121"/>
                      <a:gd name="T52" fmla="*/ 100 w 272"/>
                      <a:gd name="T53" fmla="*/ 98 h 121"/>
                      <a:gd name="T54" fmla="*/ 100 w 272"/>
                      <a:gd name="T55" fmla="*/ 98 h 121"/>
                      <a:gd name="T56" fmla="*/ 99 w 272"/>
                      <a:gd name="T57" fmla="*/ 98 h 121"/>
                      <a:gd name="T58" fmla="*/ 99 w 272"/>
                      <a:gd name="T59" fmla="*/ 98 h 121"/>
                      <a:gd name="T60" fmla="*/ 99 w 272"/>
                      <a:gd name="T61" fmla="*/ 98 h 121"/>
                      <a:gd name="T62" fmla="*/ 99 w 272"/>
                      <a:gd name="T63" fmla="*/ 98 h 121"/>
                      <a:gd name="T64" fmla="*/ 99 w 272"/>
                      <a:gd name="T65" fmla="*/ 98 h 121"/>
                      <a:gd name="T66" fmla="*/ 99 w 272"/>
                      <a:gd name="T67" fmla="*/ 98 h 121"/>
                      <a:gd name="T68" fmla="*/ 99 w 272"/>
                      <a:gd name="T69" fmla="*/ 98 h 121"/>
                      <a:gd name="T70" fmla="*/ 99 w 272"/>
                      <a:gd name="T71" fmla="*/ 98 h 121"/>
                      <a:gd name="T72" fmla="*/ 99 w 272"/>
                      <a:gd name="T73" fmla="*/ 98 h 121"/>
                      <a:gd name="T74" fmla="*/ 98 w 272"/>
                      <a:gd name="T75" fmla="*/ 98 h 121"/>
                      <a:gd name="T76" fmla="*/ 98 w 272"/>
                      <a:gd name="T77" fmla="*/ 98 h 121"/>
                      <a:gd name="T78" fmla="*/ 98 w 272"/>
                      <a:gd name="T79" fmla="*/ 98 h 121"/>
                      <a:gd name="T80" fmla="*/ 97 w 272"/>
                      <a:gd name="T81" fmla="*/ 98 h 121"/>
                      <a:gd name="T82" fmla="*/ 97 w 272"/>
                      <a:gd name="T83" fmla="*/ 98 h 121"/>
                      <a:gd name="T84" fmla="*/ 97 w 272"/>
                      <a:gd name="T85" fmla="*/ 98 h 121"/>
                      <a:gd name="T86" fmla="*/ 97 w 272"/>
                      <a:gd name="T87" fmla="*/ 98 h 121"/>
                      <a:gd name="T88" fmla="*/ 97 w 272"/>
                      <a:gd name="T89" fmla="*/ 98 h 121"/>
                      <a:gd name="T90" fmla="*/ 97 w 272"/>
                      <a:gd name="T91" fmla="*/ 98 h 121"/>
                      <a:gd name="T92" fmla="*/ 0 w 272"/>
                      <a:gd name="T93" fmla="*/ 61 h 121"/>
                      <a:gd name="T94" fmla="*/ 126 w 272"/>
                      <a:gd name="T95" fmla="*/ 121 h 121"/>
                      <a:gd name="T96" fmla="*/ 272 w 272"/>
                      <a:gd name="T97" fmla="*/ 32 h 121"/>
                      <a:gd name="T98" fmla="*/ 254 w 272"/>
                      <a:gd name="T99" fmla="*/ 1 h 121"/>
                      <a:gd name="T100" fmla="*/ 254 w 272"/>
                      <a:gd name="T101" fmla="*/ 1 h 121"/>
                      <a:gd name="T102" fmla="*/ 254 w 272"/>
                      <a:gd name="T103" fmla="*/ 1 h 121"/>
                      <a:gd name="T104" fmla="*/ 254 w 272"/>
                      <a:gd name="T105" fmla="*/ 0 h 121"/>
                      <a:gd name="T106" fmla="*/ 254 w 272"/>
                      <a:gd name="T107" fmla="*/ 0 h 121"/>
                      <a:gd name="T108" fmla="*/ 253 w 272"/>
                      <a:gd name="T109" fmla="*/ 0 h 121"/>
                      <a:gd name="T110" fmla="*/ 253 w 272"/>
                      <a:gd name="T111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72" h="121">
                        <a:moveTo>
                          <a:pt x="253" y="0"/>
                        </a:moveTo>
                        <a:cubicBezTo>
                          <a:pt x="228" y="58"/>
                          <a:pt x="170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7" y="98"/>
                          <a:pt x="97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60" y="96"/>
                          <a:pt x="26" y="83"/>
                          <a:pt x="0" y="61"/>
                        </a:cubicBezTo>
                        <a:cubicBezTo>
                          <a:pt x="30" y="97"/>
                          <a:pt x="75" y="121"/>
                          <a:pt x="126" y="121"/>
                        </a:cubicBezTo>
                        <a:cubicBezTo>
                          <a:pt x="190" y="121"/>
                          <a:pt x="245" y="85"/>
                          <a:pt x="272" y="32"/>
                        </a:cubicBezTo>
                        <a:cubicBezTo>
                          <a:pt x="265" y="22"/>
                          <a:pt x="259" y="12"/>
                          <a:pt x="254" y="1"/>
                        </a:cubicBezTo>
                        <a:cubicBezTo>
                          <a:pt x="254" y="1"/>
                          <a:pt x="254" y="1"/>
                          <a:pt x="254" y="1"/>
                        </a:cubicBezTo>
                        <a:cubicBezTo>
                          <a:pt x="254" y="1"/>
                          <a:pt x="254" y="1"/>
                          <a:pt x="254" y="1"/>
                        </a:cubicBezTo>
                        <a:cubicBezTo>
                          <a:pt x="254" y="1"/>
                          <a:pt x="254" y="1"/>
                          <a:pt x="254" y="0"/>
                        </a:cubicBezTo>
                        <a:cubicBezTo>
                          <a:pt x="254" y="0"/>
                          <a:pt x="254" y="0"/>
                          <a:pt x="254" y="0"/>
                        </a:cubicBezTo>
                        <a:cubicBezTo>
                          <a:pt x="253" y="0"/>
                          <a:pt x="253" y="0"/>
                          <a:pt x="253" y="0"/>
                        </a:cubicBezTo>
                        <a:cubicBezTo>
                          <a:pt x="253" y="0"/>
                          <a:pt x="253" y="0"/>
                          <a:pt x="253" y="0"/>
                        </a:cubicBezTo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  <p:sp>
                <p:nvSpPr>
                  <p:cNvPr id="6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297708" y="2961562"/>
                    <a:ext cx="154011" cy="201494"/>
                  </a:xfrm>
                  <a:custGeom>
                    <a:avLst/>
                    <a:gdLst>
                      <a:gd name="T0" fmla="*/ 0 w 28"/>
                      <a:gd name="T1" fmla="*/ 0 h 37"/>
                      <a:gd name="T2" fmla="*/ 23 w 28"/>
                      <a:gd name="T3" fmla="*/ 35 h 37"/>
                      <a:gd name="T4" fmla="*/ 23 w 28"/>
                      <a:gd name="T5" fmla="*/ 35 h 37"/>
                      <a:gd name="T6" fmla="*/ 23 w 28"/>
                      <a:gd name="T7" fmla="*/ 36 h 37"/>
                      <a:gd name="T8" fmla="*/ 23 w 28"/>
                      <a:gd name="T9" fmla="*/ 36 h 37"/>
                      <a:gd name="T10" fmla="*/ 23 w 28"/>
                      <a:gd name="T11" fmla="*/ 36 h 37"/>
                      <a:gd name="T12" fmla="*/ 23 w 28"/>
                      <a:gd name="T13" fmla="*/ 36 h 37"/>
                      <a:gd name="T14" fmla="*/ 23 w 28"/>
                      <a:gd name="T15" fmla="*/ 36 h 37"/>
                      <a:gd name="T16" fmla="*/ 23 w 28"/>
                      <a:gd name="T17" fmla="*/ 37 h 37"/>
                      <a:gd name="T18" fmla="*/ 23 w 28"/>
                      <a:gd name="T19" fmla="*/ 37 h 37"/>
                      <a:gd name="T20" fmla="*/ 23 w 28"/>
                      <a:gd name="T21" fmla="*/ 37 h 37"/>
                      <a:gd name="T22" fmla="*/ 23 w 28"/>
                      <a:gd name="T23" fmla="*/ 37 h 37"/>
                      <a:gd name="T24" fmla="*/ 23 w 28"/>
                      <a:gd name="T25" fmla="*/ 37 h 37"/>
                      <a:gd name="T26" fmla="*/ 23 w 28"/>
                      <a:gd name="T27" fmla="*/ 37 h 37"/>
                      <a:gd name="T28" fmla="*/ 28 w 28"/>
                      <a:gd name="T29" fmla="*/ 28 h 37"/>
                      <a:gd name="T30" fmla="*/ 0 w 28"/>
                      <a:gd name="T31" fmla="*/ 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8" h="37">
                        <a:moveTo>
                          <a:pt x="0" y="0"/>
                        </a:moveTo>
                        <a:cubicBezTo>
                          <a:pt x="9" y="11"/>
                          <a:pt x="17" y="23"/>
                          <a:pt x="23" y="35"/>
                        </a:cubicBezTo>
                        <a:cubicBezTo>
                          <a:pt x="23" y="35"/>
                          <a:pt x="23" y="35"/>
                          <a:pt x="23" y="35"/>
                        </a:cubicBezTo>
                        <a:cubicBezTo>
                          <a:pt x="23" y="35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5" y="34"/>
                          <a:pt x="26" y="31"/>
                          <a:pt x="28" y="28"/>
                        </a:cubicBezTo>
                        <a:cubicBezTo>
                          <a:pt x="20" y="18"/>
                          <a:pt x="11" y="8"/>
                          <a:pt x="0" y="0"/>
                        </a:cubicBezTo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  <p:sp>
                <p:nvSpPr>
                  <p:cNvPr id="7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683530" y="3894466"/>
                    <a:ext cx="1495658" cy="666360"/>
                  </a:xfrm>
                  <a:custGeom>
                    <a:avLst/>
                    <a:gdLst>
                      <a:gd name="T0" fmla="*/ 253 w 272"/>
                      <a:gd name="T1" fmla="*/ 0 h 121"/>
                      <a:gd name="T2" fmla="*/ 103 w 272"/>
                      <a:gd name="T3" fmla="*/ 98 h 121"/>
                      <a:gd name="T4" fmla="*/ 103 w 272"/>
                      <a:gd name="T5" fmla="*/ 98 h 121"/>
                      <a:gd name="T6" fmla="*/ 103 w 272"/>
                      <a:gd name="T7" fmla="*/ 98 h 121"/>
                      <a:gd name="T8" fmla="*/ 103 w 272"/>
                      <a:gd name="T9" fmla="*/ 98 h 121"/>
                      <a:gd name="T10" fmla="*/ 103 w 272"/>
                      <a:gd name="T11" fmla="*/ 98 h 121"/>
                      <a:gd name="T12" fmla="*/ 103 w 272"/>
                      <a:gd name="T13" fmla="*/ 98 h 121"/>
                      <a:gd name="T14" fmla="*/ 102 w 272"/>
                      <a:gd name="T15" fmla="*/ 98 h 121"/>
                      <a:gd name="T16" fmla="*/ 102 w 272"/>
                      <a:gd name="T17" fmla="*/ 98 h 121"/>
                      <a:gd name="T18" fmla="*/ 102 w 272"/>
                      <a:gd name="T19" fmla="*/ 98 h 121"/>
                      <a:gd name="T20" fmla="*/ 102 w 272"/>
                      <a:gd name="T21" fmla="*/ 98 h 121"/>
                      <a:gd name="T22" fmla="*/ 102 w 272"/>
                      <a:gd name="T23" fmla="*/ 98 h 121"/>
                      <a:gd name="T24" fmla="*/ 101 w 272"/>
                      <a:gd name="T25" fmla="*/ 98 h 121"/>
                      <a:gd name="T26" fmla="*/ 101 w 272"/>
                      <a:gd name="T27" fmla="*/ 98 h 121"/>
                      <a:gd name="T28" fmla="*/ 101 w 272"/>
                      <a:gd name="T29" fmla="*/ 98 h 121"/>
                      <a:gd name="T30" fmla="*/ 101 w 272"/>
                      <a:gd name="T31" fmla="*/ 98 h 121"/>
                      <a:gd name="T32" fmla="*/ 101 w 272"/>
                      <a:gd name="T33" fmla="*/ 98 h 121"/>
                      <a:gd name="T34" fmla="*/ 100 w 272"/>
                      <a:gd name="T35" fmla="*/ 98 h 121"/>
                      <a:gd name="T36" fmla="*/ 100 w 272"/>
                      <a:gd name="T37" fmla="*/ 98 h 121"/>
                      <a:gd name="T38" fmla="*/ 100 w 272"/>
                      <a:gd name="T39" fmla="*/ 98 h 121"/>
                      <a:gd name="T40" fmla="*/ 100 w 272"/>
                      <a:gd name="T41" fmla="*/ 98 h 121"/>
                      <a:gd name="T42" fmla="*/ 100 w 272"/>
                      <a:gd name="T43" fmla="*/ 98 h 121"/>
                      <a:gd name="T44" fmla="*/ 99 w 272"/>
                      <a:gd name="T45" fmla="*/ 98 h 121"/>
                      <a:gd name="T46" fmla="*/ 99 w 272"/>
                      <a:gd name="T47" fmla="*/ 98 h 121"/>
                      <a:gd name="T48" fmla="*/ 99 w 272"/>
                      <a:gd name="T49" fmla="*/ 98 h 121"/>
                      <a:gd name="T50" fmla="*/ 99 w 272"/>
                      <a:gd name="T51" fmla="*/ 98 h 121"/>
                      <a:gd name="T52" fmla="*/ 99 w 272"/>
                      <a:gd name="T53" fmla="*/ 98 h 121"/>
                      <a:gd name="T54" fmla="*/ 98 w 272"/>
                      <a:gd name="T55" fmla="*/ 98 h 121"/>
                      <a:gd name="T56" fmla="*/ 98 w 272"/>
                      <a:gd name="T57" fmla="*/ 98 h 121"/>
                      <a:gd name="T58" fmla="*/ 98 w 272"/>
                      <a:gd name="T59" fmla="*/ 98 h 121"/>
                      <a:gd name="T60" fmla="*/ 98 w 272"/>
                      <a:gd name="T61" fmla="*/ 98 h 121"/>
                      <a:gd name="T62" fmla="*/ 98 w 272"/>
                      <a:gd name="T63" fmla="*/ 98 h 121"/>
                      <a:gd name="T64" fmla="*/ 97 w 272"/>
                      <a:gd name="T65" fmla="*/ 98 h 121"/>
                      <a:gd name="T66" fmla="*/ 97 w 272"/>
                      <a:gd name="T67" fmla="*/ 98 h 121"/>
                      <a:gd name="T68" fmla="*/ 97 w 272"/>
                      <a:gd name="T69" fmla="*/ 98 h 121"/>
                      <a:gd name="T70" fmla="*/ 97 w 272"/>
                      <a:gd name="T71" fmla="*/ 98 h 121"/>
                      <a:gd name="T72" fmla="*/ 0 w 272"/>
                      <a:gd name="T73" fmla="*/ 61 h 121"/>
                      <a:gd name="T74" fmla="*/ 127 w 272"/>
                      <a:gd name="T75" fmla="*/ 121 h 121"/>
                      <a:gd name="T76" fmla="*/ 272 w 272"/>
                      <a:gd name="T77" fmla="*/ 32 h 121"/>
                      <a:gd name="T78" fmla="*/ 254 w 272"/>
                      <a:gd name="T79" fmla="*/ 1 h 121"/>
                      <a:gd name="T80" fmla="*/ 254 w 272"/>
                      <a:gd name="T81" fmla="*/ 1 h 121"/>
                      <a:gd name="T82" fmla="*/ 254 w 272"/>
                      <a:gd name="T83" fmla="*/ 1 h 121"/>
                      <a:gd name="T84" fmla="*/ 254 w 272"/>
                      <a:gd name="T85" fmla="*/ 1 h 121"/>
                      <a:gd name="T86" fmla="*/ 254 w 272"/>
                      <a:gd name="T87" fmla="*/ 0 h 121"/>
                      <a:gd name="T88" fmla="*/ 253 w 272"/>
                      <a:gd name="T89" fmla="*/ 0 h 121"/>
                      <a:gd name="T90" fmla="*/ 253 w 272"/>
                      <a:gd name="T91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72" h="121">
                        <a:moveTo>
                          <a:pt x="253" y="0"/>
                        </a:moveTo>
                        <a:cubicBezTo>
                          <a:pt x="228" y="58"/>
                          <a:pt x="170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7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60" y="96"/>
                          <a:pt x="26" y="83"/>
                          <a:pt x="0" y="61"/>
                        </a:cubicBezTo>
                        <a:cubicBezTo>
                          <a:pt x="30" y="97"/>
                          <a:pt x="75" y="121"/>
                          <a:pt x="127" y="121"/>
                        </a:cubicBezTo>
                        <a:cubicBezTo>
                          <a:pt x="190" y="121"/>
                          <a:pt x="245" y="85"/>
                          <a:pt x="272" y="32"/>
                        </a:cubicBezTo>
                        <a:cubicBezTo>
                          <a:pt x="265" y="22"/>
                          <a:pt x="259" y="12"/>
                          <a:pt x="254" y="1"/>
                        </a:cubicBezTo>
                        <a:cubicBezTo>
                          <a:pt x="254" y="1"/>
                          <a:pt x="254" y="1"/>
                          <a:pt x="254" y="1"/>
                        </a:cubicBezTo>
                        <a:cubicBezTo>
                          <a:pt x="254" y="1"/>
                          <a:pt x="254" y="1"/>
                          <a:pt x="254" y="1"/>
                        </a:cubicBezTo>
                        <a:cubicBezTo>
                          <a:pt x="254" y="1"/>
                          <a:pt x="254" y="1"/>
                          <a:pt x="254" y="1"/>
                        </a:cubicBezTo>
                        <a:cubicBezTo>
                          <a:pt x="254" y="0"/>
                          <a:pt x="254" y="0"/>
                          <a:pt x="254" y="0"/>
                        </a:cubicBezTo>
                        <a:cubicBezTo>
                          <a:pt x="254" y="0"/>
                          <a:pt x="254" y="0"/>
                          <a:pt x="253" y="0"/>
                        </a:cubicBezTo>
                        <a:cubicBezTo>
                          <a:pt x="253" y="0"/>
                          <a:pt x="253" y="0"/>
                          <a:pt x="253" y="0"/>
                        </a:cubicBezTo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  <p:sp>
                <p:nvSpPr>
                  <p:cNvPr id="7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981282" y="2961562"/>
                    <a:ext cx="1598862" cy="1599264"/>
                  </a:xfrm>
                  <a:custGeom>
                    <a:avLst/>
                    <a:gdLst>
                      <a:gd name="T0" fmla="*/ 268 w 291"/>
                      <a:gd name="T1" fmla="*/ 97 h 291"/>
                      <a:gd name="T2" fmla="*/ 268 w 291"/>
                      <a:gd name="T3" fmla="*/ 97 h 291"/>
                      <a:gd name="T4" fmla="*/ 268 w 291"/>
                      <a:gd name="T5" fmla="*/ 98 h 291"/>
                      <a:gd name="T6" fmla="*/ 268 w 291"/>
                      <a:gd name="T7" fmla="*/ 98 h 291"/>
                      <a:gd name="T8" fmla="*/ 268 w 291"/>
                      <a:gd name="T9" fmla="*/ 99 h 291"/>
                      <a:gd name="T10" fmla="*/ 268 w 291"/>
                      <a:gd name="T11" fmla="*/ 99 h 291"/>
                      <a:gd name="T12" fmla="*/ 268 w 291"/>
                      <a:gd name="T13" fmla="*/ 99 h 291"/>
                      <a:gd name="T14" fmla="*/ 268 w 291"/>
                      <a:gd name="T15" fmla="*/ 99 h 291"/>
                      <a:gd name="T16" fmla="*/ 268 w 291"/>
                      <a:gd name="T17" fmla="*/ 99 h 291"/>
                      <a:gd name="T18" fmla="*/ 268 w 291"/>
                      <a:gd name="T19" fmla="*/ 100 h 291"/>
                      <a:gd name="T20" fmla="*/ 268 w 291"/>
                      <a:gd name="T21" fmla="*/ 100 h 291"/>
                      <a:gd name="T22" fmla="*/ 268 w 291"/>
                      <a:gd name="T23" fmla="*/ 100 h 291"/>
                      <a:gd name="T24" fmla="*/ 268 w 291"/>
                      <a:gd name="T25" fmla="*/ 101 h 291"/>
                      <a:gd name="T26" fmla="*/ 268 w 291"/>
                      <a:gd name="T27" fmla="*/ 101 h 291"/>
                      <a:gd name="T28" fmla="*/ 268 w 291"/>
                      <a:gd name="T29" fmla="*/ 101 h 291"/>
                      <a:gd name="T30" fmla="*/ 268 w 291"/>
                      <a:gd name="T31" fmla="*/ 101 h 291"/>
                      <a:gd name="T32" fmla="*/ 268 w 291"/>
                      <a:gd name="T33" fmla="*/ 102 h 291"/>
                      <a:gd name="T34" fmla="*/ 268 w 291"/>
                      <a:gd name="T35" fmla="*/ 102 h 291"/>
                      <a:gd name="T36" fmla="*/ 268 w 291"/>
                      <a:gd name="T37" fmla="*/ 102 h 291"/>
                      <a:gd name="T38" fmla="*/ 268 w 291"/>
                      <a:gd name="T39" fmla="*/ 102 h 291"/>
                      <a:gd name="T40" fmla="*/ 268 w 291"/>
                      <a:gd name="T41" fmla="*/ 103 h 291"/>
                      <a:gd name="T42" fmla="*/ 268 w 291"/>
                      <a:gd name="T43" fmla="*/ 103 h 291"/>
                      <a:gd name="T44" fmla="*/ 268 w 291"/>
                      <a:gd name="T45" fmla="*/ 103 h 291"/>
                      <a:gd name="T46" fmla="*/ 268 w 291"/>
                      <a:gd name="T47" fmla="*/ 103 h 291"/>
                      <a:gd name="T48" fmla="*/ 268 w 291"/>
                      <a:gd name="T49" fmla="*/ 104 h 291"/>
                      <a:gd name="T50" fmla="*/ 104 w 291"/>
                      <a:gd name="T51" fmla="*/ 268 h 291"/>
                      <a:gd name="T52" fmla="*/ 103 w 291"/>
                      <a:gd name="T53" fmla="*/ 268 h 291"/>
                      <a:gd name="T54" fmla="*/ 103 w 291"/>
                      <a:gd name="T55" fmla="*/ 268 h 291"/>
                      <a:gd name="T56" fmla="*/ 102 w 291"/>
                      <a:gd name="T57" fmla="*/ 268 h 291"/>
                      <a:gd name="T58" fmla="*/ 102 w 291"/>
                      <a:gd name="T59" fmla="*/ 268 h 291"/>
                      <a:gd name="T60" fmla="*/ 102 w 291"/>
                      <a:gd name="T61" fmla="*/ 268 h 291"/>
                      <a:gd name="T62" fmla="*/ 101 w 291"/>
                      <a:gd name="T63" fmla="*/ 268 h 291"/>
                      <a:gd name="T64" fmla="*/ 101 w 291"/>
                      <a:gd name="T65" fmla="*/ 268 h 291"/>
                      <a:gd name="T66" fmla="*/ 101 w 291"/>
                      <a:gd name="T67" fmla="*/ 268 h 291"/>
                      <a:gd name="T68" fmla="*/ 100 w 291"/>
                      <a:gd name="T69" fmla="*/ 268 h 291"/>
                      <a:gd name="T70" fmla="*/ 100 w 291"/>
                      <a:gd name="T71" fmla="*/ 268 h 291"/>
                      <a:gd name="T72" fmla="*/ 99 w 291"/>
                      <a:gd name="T73" fmla="*/ 268 h 291"/>
                      <a:gd name="T74" fmla="*/ 99 w 291"/>
                      <a:gd name="T75" fmla="*/ 268 h 291"/>
                      <a:gd name="T76" fmla="*/ 99 w 291"/>
                      <a:gd name="T77" fmla="*/ 268 h 291"/>
                      <a:gd name="T78" fmla="*/ 98 w 291"/>
                      <a:gd name="T79" fmla="*/ 268 h 291"/>
                      <a:gd name="T80" fmla="*/ 98 w 291"/>
                      <a:gd name="T81" fmla="*/ 268 h 291"/>
                      <a:gd name="T82" fmla="*/ 98 w 291"/>
                      <a:gd name="T83" fmla="*/ 268 h 291"/>
                      <a:gd name="T84" fmla="*/ 97 w 291"/>
                      <a:gd name="T85" fmla="*/ 268 h 291"/>
                      <a:gd name="T86" fmla="*/ 127 w 291"/>
                      <a:gd name="T87" fmla="*/ 291 h 291"/>
                      <a:gd name="T88" fmla="*/ 231 w 291"/>
                      <a:gd name="T89" fmla="*/ 0 h 2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291" h="291">
                        <a:moveTo>
                          <a:pt x="231" y="0"/>
                        </a:moveTo>
                        <a:cubicBezTo>
                          <a:pt x="253" y="27"/>
                          <a:pt x="266" y="60"/>
                          <a:pt x="268" y="97"/>
                        </a:cubicBezTo>
                        <a:cubicBezTo>
                          <a:pt x="268" y="97"/>
                          <a:pt x="268" y="97"/>
                          <a:pt x="268" y="97"/>
                        </a:cubicBezTo>
                        <a:cubicBezTo>
                          <a:pt x="268" y="97"/>
                          <a:pt x="268" y="97"/>
                          <a:pt x="268" y="97"/>
                        </a:cubicBezTo>
                        <a:cubicBezTo>
                          <a:pt x="268" y="97"/>
                          <a:pt x="268" y="97"/>
                          <a:pt x="268" y="97"/>
                        </a:cubicBezTo>
                        <a:cubicBezTo>
                          <a:pt x="268" y="98"/>
                          <a:pt x="268" y="98"/>
                          <a:pt x="268" y="98"/>
                        </a:cubicBezTo>
                        <a:cubicBezTo>
                          <a:pt x="268" y="98"/>
                          <a:pt x="268" y="98"/>
                          <a:pt x="268" y="98"/>
                        </a:cubicBezTo>
                        <a:cubicBezTo>
                          <a:pt x="268" y="98"/>
                          <a:pt x="268" y="98"/>
                          <a:pt x="268" y="98"/>
                        </a:cubicBezTo>
                        <a:cubicBezTo>
                          <a:pt x="268" y="98"/>
                          <a:pt x="268" y="98"/>
                          <a:pt x="268" y="98"/>
                        </a:cubicBezTo>
                        <a:cubicBezTo>
                          <a:pt x="268" y="98"/>
                          <a:pt x="268" y="98"/>
                          <a:pt x="268" y="99"/>
                        </a:cubicBezTo>
                        <a:cubicBezTo>
                          <a:pt x="268" y="99"/>
                          <a:pt x="268" y="99"/>
                          <a:pt x="268" y="99"/>
                        </a:cubicBezTo>
                        <a:cubicBezTo>
                          <a:pt x="268" y="99"/>
                          <a:pt x="268" y="99"/>
                          <a:pt x="268" y="99"/>
                        </a:cubicBezTo>
                        <a:cubicBezTo>
                          <a:pt x="268" y="99"/>
                          <a:pt x="268" y="99"/>
                          <a:pt x="268" y="99"/>
                        </a:cubicBezTo>
                        <a:cubicBezTo>
                          <a:pt x="268" y="99"/>
                          <a:pt x="268" y="99"/>
                          <a:pt x="268" y="99"/>
                        </a:cubicBezTo>
                        <a:cubicBezTo>
                          <a:pt x="268" y="99"/>
                          <a:pt x="268" y="99"/>
                          <a:pt x="268" y="99"/>
                        </a:cubicBezTo>
                        <a:cubicBezTo>
                          <a:pt x="268" y="99"/>
                          <a:pt x="268" y="99"/>
                          <a:pt x="268" y="99"/>
                        </a:cubicBezTo>
                        <a:cubicBezTo>
                          <a:pt x="268" y="99"/>
                          <a:pt x="268" y="99"/>
                          <a:pt x="268" y="99"/>
                        </a:cubicBezTo>
                        <a:cubicBezTo>
                          <a:pt x="268" y="99"/>
                          <a:pt x="268" y="99"/>
                          <a:pt x="268" y="99"/>
                        </a:cubicBezTo>
                        <a:cubicBezTo>
                          <a:pt x="268" y="100"/>
                          <a:pt x="268" y="100"/>
                          <a:pt x="268" y="100"/>
                        </a:cubicBezTo>
                        <a:cubicBezTo>
                          <a:pt x="268" y="100"/>
                          <a:pt x="268" y="100"/>
                          <a:pt x="268" y="100"/>
                        </a:cubicBezTo>
                        <a:cubicBezTo>
                          <a:pt x="268" y="100"/>
                          <a:pt x="268" y="100"/>
                          <a:pt x="268" y="100"/>
                        </a:cubicBezTo>
                        <a:cubicBezTo>
                          <a:pt x="268" y="100"/>
                          <a:pt x="268" y="100"/>
                          <a:pt x="268" y="100"/>
                        </a:cubicBezTo>
                        <a:cubicBezTo>
                          <a:pt x="268" y="100"/>
                          <a:pt x="268" y="100"/>
                          <a:pt x="268" y="100"/>
                        </a:cubicBezTo>
                        <a:cubicBezTo>
                          <a:pt x="268" y="100"/>
                          <a:pt x="268" y="100"/>
                          <a:pt x="268" y="100"/>
                        </a:cubicBezTo>
                        <a:cubicBezTo>
                          <a:pt x="268" y="100"/>
                          <a:pt x="268" y="100"/>
                          <a:pt x="268" y="100"/>
                        </a:cubicBezTo>
                        <a:cubicBezTo>
                          <a:pt x="268" y="100"/>
                          <a:pt x="268" y="101"/>
                          <a:pt x="268" y="101"/>
                        </a:cubicBezTo>
                        <a:cubicBezTo>
                          <a:pt x="268" y="101"/>
                          <a:pt x="268" y="101"/>
                          <a:pt x="268" y="101"/>
                        </a:cubicBezTo>
                        <a:cubicBezTo>
                          <a:pt x="268" y="101"/>
                          <a:pt x="268" y="101"/>
                          <a:pt x="268" y="101"/>
                        </a:cubicBezTo>
                        <a:cubicBezTo>
                          <a:pt x="268" y="101"/>
                          <a:pt x="268" y="101"/>
                          <a:pt x="268" y="101"/>
                        </a:cubicBezTo>
                        <a:cubicBezTo>
                          <a:pt x="268" y="101"/>
                          <a:pt x="268" y="101"/>
                          <a:pt x="268" y="101"/>
                        </a:cubicBezTo>
                        <a:cubicBezTo>
                          <a:pt x="268" y="101"/>
                          <a:pt x="268" y="101"/>
                          <a:pt x="268" y="101"/>
                        </a:cubicBezTo>
                        <a:cubicBezTo>
                          <a:pt x="268" y="101"/>
                          <a:pt x="268" y="101"/>
                          <a:pt x="268" y="101"/>
                        </a:cubicBezTo>
                        <a:cubicBezTo>
                          <a:pt x="268" y="101"/>
                          <a:pt x="268" y="101"/>
                          <a:pt x="268" y="101"/>
                        </a:cubicBezTo>
                        <a:cubicBezTo>
                          <a:pt x="268" y="102"/>
                          <a:pt x="268" y="102"/>
                          <a:pt x="268" y="102"/>
                        </a:cubicBezTo>
                        <a:cubicBezTo>
                          <a:pt x="268" y="102"/>
                          <a:pt x="268" y="102"/>
                          <a:pt x="268" y="102"/>
                        </a:cubicBezTo>
                        <a:cubicBezTo>
                          <a:pt x="268" y="102"/>
                          <a:pt x="268" y="102"/>
                          <a:pt x="268" y="102"/>
                        </a:cubicBezTo>
                        <a:cubicBezTo>
                          <a:pt x="268" y="102"/>
                          <a:pt x="268" y="102"/>
                          <a:pt x="268" y="102"/>
                        </a:cubicBezTo>
                        <a:cubicBezTo>
                          <a:pt x="268" y="102"/>
                          <a:pt x="268" y="102"/>
                          <a:pt x="268" y="102"/>
                        </a:cubicBezTo>
                        <a:cubicBezTo>
                          <a:pt x="268" y="102"/>
                          <a:pt x="268" y="102"/>
                          <a:pt x="268" y="102"/>
                        </a:cubicBezTo>
                        <a:cubicBezTo>
                          <a:pt x="268" y="102"/>
                          <a:pt x="268" y="102"/>
                          <a:pt x="268" y="102"/>
                        </a:cubicBezTo>
                        <a:cubicBezTo>
                          <a:pt x="268" y="102"/>
                          <a:pt x="268" y="103"/>
                          <a:pt x="268" y="103"/>
                        </a:cubicBezTo>
                        <a:cubicBezTo>
                          <a:pt x="268" y="103"/>
                          <a:pt x="268" y="103"/>
                          <a:pt x="268" y="103"/>
                        </a:cubicBezTo>
                        <a:cubicBezTo>
                          <a:pt x="268" y="103"/>
                          <a:pt x="268" y="103"/>
                          <a:pt x="268" y="103"/>
                        </a:cubicBezTo>
                        <a:cubicBezTo>
                          <a:pt x="268" y="103"/>
                          <a:pt x="268" y="103"/>
                          <a:pt x="268" y="103"/>
                        </a:cubicBezTo>
                        <a:cubicBezTo>
                          <a:pt x="268" y="103"/>
                          <a:pt x="268" y="103"/>
                          <a:pt x="268" y="103"/>
                        </a:cubicBezTo>
                        <a:cubicBezTo>
                          <a:pt x="268" y="103"/>
                          <a:pt x="268" y="103"/>
                          <a:pt x="268" y="103"/>
                        </a:cubicBezTo>
                        <a:cubicBezTo>
                          <a:pt x="268" y="103"/>
                          <a:pt x="268" y="103"/>
                          <a:pt x="268" y="103"/>
                        </a:cubicBezTo>
                        <a:cubicBezTo>
                          <a:pt x="268" y="103"/>
                          <a:pt x="268" y="103"/>
                          <a:pt x="268" y="103"/>
                        </a:cubicBezTo>
                        <a:cubicBezTo>
                          <a:pt x="268" y="103"/>
                          <a:pt x="268" y="104"/>
                          <a:pt x="268" y="104"/>
                        </a:cubicBezTo>
                        <a:cubicBezTo>
                          <a:pt x="268" y="104"/>
                          <a:pt x="268" y="104"/>
                          <a:pt x="268" y="104"/>
                        </a:cubicBezTo>
                        <a:cubicBezTo>
                          <a:pt x="268" y="104"/>
                          <a:pt x="268" y="104"/>
                          <a:pt x="268" y="104"/>
                        </a:cubicBezTo>
                        <a:cubicBezTo>
                          <a:pt x="268" y="194"/>
                          <a:pt x="194" y="268"/>
                          <a:pt x="104" y="268"/>
                        </a:cubicBezTo>
                        <a:cubicBezTo>
                          <a:pt x="104" y="268"/>
                          <a:pt x="104" y="268"/>
                          <a:pt x="104" y="268"/>
                        </a:cubicBezTo>
                        <a:cubicBezTo>
                          <a:pt x="104" y="268"/>
                          <a:pt x="103" y="268"/>
                          <a:pt x="103" y="268"/>
                        </a:cubicBezTo>
                        <a:cubicBezTo>
                          <a:pt x="103" y="268"/>
                          <a:pt x="103" y="268"/>
                          <a:pt x="103" y="268"/>
                        </a:cubicBezTo>
                        <a:cubicBezTo>
                          <a:pt x="103" y="268"/>
                          <a:pt x="103" y="268"/>
                          <a:pt x="103" y="268"/>
                        </a:cubicBezTo>
                        <a:cubicBezTo>
                          <a:pt x="103" y="268"/>
                          <a:pt x="103" y="268"/>
                          <a:pt x="103" y="268"/>
                        </a:cubicBezTo>
                        <a:cubicBezTo>
                          <a:pt x="103" y="268"/>
                          <a:pt x="103" y="268"/>
                          <a:pt x="102" y="268"/>
                        </a:cubicBezTo>
                        <a:cubicBezTo>
                          <a:pt x="102" y="268"/>
                          <a:pt x="102" y="268"/>
                          <a:pt x="102" y="268"/>
                        </a:cubicBezTo>
                        <a:cubicBezTo>
                          <a:pt x="102" y="268"/>
                          <a:pt x="102" y="268"/>
                          <a:pt x="102" y="268"/>
                        </a:cubicBezTo>
                        <a:cubicBezTo>
                          <a:pt x="102" y="268"/>
                          <a:pt x="102" y="268"/>
                          <a:pt x="102" y="268"/>
                        </a:cubicBezTo>
                        <a:cubicBezTo>
                          <a:pt x="102" y="268"/>
                          <a:pt x="102" y="268"/>
                          <a:pt x="102" y="268"/>
                        </a:cubicBezTo>
                        <a:cubicBezTo>
                          <a:pt x="102" y="268"/>
                          <a:pt x="102" y="268"/>
                          <a:pt x="102" y="268"/>
                        </a:cubicBezTo>
                        <a:cubicBezTo>
                          <a:pt x="102" y="268"/>
                          <a:pt x="101" y="268"/>
                          <a:pt x="101" y="268"/>
                        </a:cubicBezTo>
                        <a:cubicBezTo>
                          <a:pt x="101" y="268"/>
                          <a:pt x="101" y="268"/>
                          <a:pt x="101" y="268"/>
                        </a:cubicBezTo>
                        <a:cubicBezTo>
                          <a:pt x="101" y="268"/>
                          <a:pt x="101" y="268"/>
                          <a:pt x="101" y="268"/>
                        </a:cubicBezTo>
                        <a:cubicBezTo>
                          <a:pt x="101" y="268"/>
                          <a:pt x="101" y="268"/>
                          <a:pt x="101" y="268"/>
                        </a:cubicBezTo>
                        <a:cubicBezTo>
                          <a:pt x="101" y="268"/>
                          <a:pt x="101" y="268"/>
                          <a:pt x="101" y="268"/>
                        </a:cubicBezTo>
                        <a:cubicBezTo>
                          <a:pt x="101" y="268"/>
                          <a:pt x="100" y="268"/>
                          <a:pt x="100" y="268"/>
                        </a:cubicBezTo>
                        <a:cubicBezTo>
                          <a:pt x="100" y="268"/>
                          <a:pt x="100" y="268"/>
                          <a:pt x="100" y="268"/>
                        </a:cubicBezTo>
                        <a:cubicBezTo>
                          <a:pt x="100" y="268"/>
                          <a:pt x="100" y="268"/>
                          <a:pt x="100" y="268"/>
                        </a:cubicBezTo>
                        <a:cubicBezTo>
                          <a:pt x="100" y="268"/>
                          <a:pt x="100" y="268"/>
                          <a:pt x="100" y="268"/>
                        </a:cubicBezTo>
                        <a:cubicBezTo>
                          <a:pt x="100" y="268"/>
                          <a:pt x="100" y="268"/>
                          <a:pt x="100" y="268"/>
                        </a:cubicBezTo>
                        <a:cubicBezTo>
                          <a:pt x="100" y="268"/>
                          <a:pt x="99" y="268"/>
                          <a:pt x="99" y="268"/>
                        </a:cubicBezTo>
                        <a:cubicBezTo>
                          <a:pt x="99" y="268"/>
                          <a:pt x="99" y="268"/>
                          <a:pt x="99" y="268"/>
                        </a:cubicBezTo>
                        <a:cubicBezTo>
                          <a:pt x="99" y="268"/>
                          <a:pt x="99" y="268"/>
                          <a:pt x="99" y="268"/>
                        </a:cubicBezTo>
                        <a:cubicBezTo>
                          <a:pt x="99" y="268"/>
                          <a:pt x="99" y="268"/>
                          <a:pt x="99" y="268"/>
                        </a:cubicBezTo>
                        <a:cubicBezTo>
                          <a:pt x="99" y="268"/>
                          <a:pt x="99" y="268"/>
                          <a:pt x="99" y="268"/>
                        </a:cubicBezTo>
                        <a:cubicBezTo>
                          <a:pt x="99" y="268"/>
                          <a:pt x="98" y="268"/>
                          <a:pt x="98" y="268"/>
                        </a:cubicBezTo>
                        <a:cubicBezTo>
                          <a:pt x="98" y="268"/>
                          <a:pt x="98" y="268"/>
                          <a:pt x="98" y="268"/>
                        </a:cubicBezTo>
                        <a:cubicBezTo>
                          <a:pt x="98" y="268"/>
                          <a:pt x="98" y="268"/>
                          <a:pt x="98" y="268"/>
                        </a:cubicBezTo>
                        <a:cubicBezTo>
                          <a:pt x="98" y="268"/>
                          <a:pt x="98" y="268"/>
                          <a:pt x="98" y="268"/>
                        </a:cubicBezTo>
                        <a:cubicBezTo>
                          <a:pt x="98" y="268"/>
                          <a:pt x="98" y="268"/>
                          <a:pt x="98" y="268"/>
                        </a:cubicBezTo>
                        <a:cubicBezTo>
                          <a:pt x="98" y="268"/>
                          <a:pt x="98" y="268"/>
                          <a:pt x="98" y="268"/>
                        </a:cubicBezTo>
                        <a:cubicBezTo>
                          <a:pt x="97" y="268"/>
                          <a:pt x="97" y="268"/>
                          <a:pt x="97" y="268"/>
                        </a:cubicBezTo>
                        <a:cubicBezTo>
                          <a:pt x="97" y="268"/>
                          <a:pt x="97" y="268"/>
                          <a:pt x="97" y="268"/>
                        </a:cubicBezTo>
                        <a:cubicBezTo>
                          <a:pt x="60" y="266"/>
                          <a:pt x="27" y="253"/>
                          <a:pt x="0" y="231"/>
                        </a:cubicBezTo>
                        <a:cubicBezTo>
                          <a:pt x="30" y="267"/>
                          <a:pt x="76" y="291"/>
                          <a:pt x="127" y="291"/>
                        </a:cubicBezTo>
                        <a:cubicBezTo>
                          <a:pt x="217" y="291"/>
                          <a:pt x="291" y="217"/>
                          <a:pt x="291" y="127"/>
                        </a:cubicBezTo>
                        <a:cubicBezTo>
                          <a:pt x="291" y="76"/>
                          <a:pt x="267" y="30"/>
                          <a:pt x="231" y="0"/>
                        </a:cubicBezTo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  <p:sp>
                <p:nvSpPr>
                  <p:cNvPr id="7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331612" y="3894466"/>
                    <a:ext cx="1495658" cy="666360"/>
                  </a:xfrm>
                  <a:custGeom>
                    <a:avLst/>
                    <a:gdLst>
                      <a:gd name="T0" fmla="*/ 254 w 272"/>
                      <a:gd name="T1" fmla="*/ 0 h 121"/>
                      <a:gd name="T2" fmla="*/ 104 w 272"/>
                      <a:gd name="T3" fmla="*/ 98 h 121"/>
                      <a:gd name="T4" fmla="*/ 104 w 272"/>
                      <a:gd name="T5" fmla="*/ 98 h 121"/>
                      <a:gd name="T6" fmla="*/ 103 w 272"/>
                      <a:gd name="T7" fmla="*/ 98 h 121"/>
                      <a:gd name="T8" fmla="*/ 103 w 272"/>
                      <a:gd name="T9" fmla="*/ 98 h 121"/>
                      <a:gd name="T10" fmla="*/ 103 w 272"/>
                      <a:gd name="T11" fmla="*/ 98 h 121"/>
                      <a:gd name="T12" fmla="*/ 103 w 272"/>
                      <a:gd name="T13" fmla="*/ 98 h 121"/>
                      <a:gd name="T14" fmla="*/ 102 w 272"/>
                      <a:gd name="T15" fmla="*/ 98 h 121"/>
                      <a:gd name="T16" fmla="*/ 102 w 272"/>
                      <a:gd name="T17" fmla="*/ 98 h 121"/>
                      <a:gd name="T18" fmla="*/ 102 w 272"/>
                      <a:gd name="T19" fmla="*/ 98 h 121"/>
                      <a:gd name="T20" fmla="*/ 102 w 272"/>
                      <a:gd name="T21" fmla="*/ 98 h 121"/>
                      <a:gd name="T22" fmla="*/ 102 w 272"/>
                      <a:gd name="T23" fmla="*/ 98 h 121"/>
                      <a:gd name="T24" fmla="*/ 102 w 272"/>
                      <a:gd name="T25" fmla="*/ 98 h 121"/>
                      <a:gd name="T26" fmla="*/ 101 w 272"/>
                      <a:gd name="T27" fmla="*/ 98 h 121"/>
                      <a:gd name="T28" fmla="*/ 101 w 272"/>
                      <a:gd name="T29" fmla="*/ 98 h 121"/>
                      <a:gd name="T30" fmla="*/ 101 w 272"/>
                      <a:gd name="T31" fmla="*/ 98 h 121"/>
                      <a:gd name="T32" fmla="*/ 101 w 272"/>
                      <a:gd name="T33" fmla="*/ 98 h 121"/>
                      <a:gd name="T34" fmla="*/ 100 w 272"/>
                      <a:gd name="T35" fmla="*/ 98 h 121"/>
                      <a:gd name="T36" fmla="*/ 100 w 272"/>
                      <a:gd name="T37" fmla="*/ 98 h 121"/>
                      <a:gd name="T38" fmla="*/ 100 w 272"/>
                      <a:gd name="T39" fmla="*/ 98 h 121"/>
                      <a:gd name="T40" fmla="*/ 100 w 272"/>
                      <a:gd name="T41" fmla="*/ 98 h 121"/>
                      <a:gd name="T42" fmla="*/ 100 w 272"/>
                      <a:gd name="T43" fmla="*/ 98 h 121"/>
                      <a:gd name="T44" fmla="*/ 100 w 272"/>
                      <a:gd name="T45" fmla="*/ 98 h 121"/>
                      <a:gd name="T46" fmla="*/ 99 w 272"/>
                      <a:gd name="T47" fmla="*/ 98 h 121"/>
                      <a:gd name="T48" fmla="*/ 99 w 272"/>
                      <a:gd name="T49" fmla="*/ 98 h 121"/>
                      <a:gd name="T50" fmla="*/ 99 w 272"/>
                      <a:gd name="T51" fmla="*/ 98 h 121"/>
                      <a:gd name="T52" fmla="*/ 99 w 272"/>
                      <a:gd name="T53" fmla="*/ 98 h 121"/>
                      <a:gd name="T54" fmla="*/ 99 w 272"/>
                      <a:gd name="T55" fmla="*/ 98 h 121"/>
                      <a:gd name="T56" fmla="*/ 98 w 272"/>
                      <a:gd name="T57" fmla="*/ 98 h 121"/>
                      <a:gd name="T58" fmla="*/ 98 w 272"/>
                      <a:gd name="T59" fmla="*/ 98 h 121"/>
                      <a:gd name="T60" fmla="*/ 98 w 272"/>
                      <a:gd name="T61" fmla="*/ 98 h 121"/>
                      <a:gd name="T62" fmla="*/ 98 w 272"/>
                      <a:gd name="T63" fmla="*/ 98 h 121"/>
                      <a:gd name="T64" fmla="*/ 98 w 272"/>
                      <a:gd name="T65" fmla="*/ 98 h 121"/>
                      <a:gd name="T66" fmla="*/ 98 w 272"/>
                      <a:gd name="T67" fmla="*/ 98 h 121"/>
                      <a:gd name="T68" fmla="*/ 97 w 272"/>
                      <a:gd name="T69" fmla="*/ 98 h 121"/>
                      <a:gd name="T70" fmla="*/ 97 w 272"/>
                      <a:gd name="T71" fmla="*/ 98 h 121"/>
                      <a:gd name="T72" fmla="*/ 0 w 272"/>
                      <a:gd name="T73" fmla="*/ 61 h 121"/>
                      <a:gd name="T74" fmla="*/ 127 w 272"/>
                      <a:gd name="T75" fmla="*/ 121 h 121"/>
                      <a:gd name="T76" fmla="*/ 272 w 272"/>
                      <a:gd name="T77" fmla="*/ 32 h 121"/>
                      <a:gd name="T78" fmla="*/ 255 w 272"/>
                      <a:gd name="T79" fmla="*/ 2 h 121"/>
                      <a:gd name="T80" fmla="*/ 255 w 272"/>
                      <a:gd name="T81" fmla="*/ 2 h 121"/>
                      <a:gd name="T82" fmla="*/ 254 w 272"/>
                      <a:gd name="T83" fmla="*/ 2 h 121"/>
                      <a:gd name="T84" fmla="*/ 254 w 272"/>
                      <a:gd name="T85" fmla="*/ 2 h 121"/>
                      <a:gd name="T86" fmla="*/ 254 w 272"/>
                      <a:gd name="T87" fmla="*/ 2 h 121"/>
                      <a:gd name="T88" fmla="*/ 254 w 272"/>
                      <a:gd name="T89" fmla="*/ 1 h 121"/>
                      <a:gd name="T90" fmla="*/ 254 w 272"/>
                      <a:gd name="T91" fmla="*/ 1 h 121"/>
                      <a:gd name="T92" fmla="*/ 254 w 272"/>
                      <a:gd name="T93" fmla="*/ 0 h 121"/>
                      <a:gd name="T94" fmla="*/ 254 w 272"/>
                      <a:gd name="T95" fmla="*/ 0 h 121"/>
                      <a:gd name="T96" fmla="*/ 254 w 272"/>
                      <a:gd name="T97" fmla="*/ 0 h 121"/>
                      <a:gd name="T98" fmla="*/ 254 w 272"/>
                      <a:gd name="T99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72" h="121">
                        <a:moveTo>
                          <a:pt x="254" y="0"/>
                        </a:moveTo>
                        <a:cubicBezTo>
                          <a:pt x="228" y="58"/>
                          <a:pt x="170" y="98"/>
                          <a:pt x="104" y="98"/>
                        </a:cubicBezTo>
                        <a:cubicBezTo>
                          <a:pt x="104" y="98"/>
                          <a:pt x="104" y="98"/>
                          <a:pt x="104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3" y="98"/>
                          <a:pt x="103" y="98"/>
                        </a:cubicBezTo>
                        <a:cubicBezTo>
                          <a:pt x="103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2" y="98"/>
                          <a:pt x="102" y="98"/>
                          <a:pt x="102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1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100" y="98"/>
                          <a:pt x="100" y="98"/>
                          <a:pt x="100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9" y="98"/>
                          <a:pt x="99" y="98"/>
                          <a:pt x="99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8" y="98"/>
                          <a:pt x="98" y="98"/>
                          <a:pt x="98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97" y="98"/>
                          <a:pt x="97" y="98"/>
                          <a:pt x="97" y="98"/>
                        </a:cubicBezTo>
                        <a:cubicBezTo>
                          <a:pt x="60" y="96"/>
                          <a:pt x="27" y="83"/>
                          <a:pt x="0" y="61"/>
                        </a:cubicBezTo>
                        <a:cubicBezTo>
                          <a:pt x="30" y="97"/>
                          <a:pt x="76" y="121"/>
                          <a:pt x="127" y="121"/>
                        </a:cubicBezTo>
                        <a:cubicBezTo>
                          <a:pt x="190" y="121"/>
                          <a:pt x="245" y="85"/>
                          <a:pt x="272" y="32"/>
                        </a:cubicBezTo>
                        <a:cubicBezTo>
                          <a:pt x="265" y="23"/>
                          <a:pt x="259" y="13"/>
                          <a:pt x="255" y="2"/>
                        </a:cubicBezTo>
                        <a:cubicBezTo>
                          <a:pt x="255" y="2"/>
                          <a:pt x="255" y="2"/>
                          <a:pt x="255" y="2"/>
                        </a:cubicBezTo>
                        <a:cubicBezTo>
                          <a:pt x="254" y="2"/>
                          <a:pt x="254" y="2"/>
                          <a:pt x="254" y="2"/>
                        </a:cubicBezTo>
                        <a:cubicBezTo>
                          <a:pt x="254" y="2"/>
                          <a:pt x="254" y="2"/>
                          <a:pt x="254" y="2"/>
                        </a:cubicBezTo>
                        <a:cubicBezTo>
                          <a:pt x="254" y="2"/>
                          <a:pt x="254" y="2"/>
                          <a:pt x="254" y="2"/>
                        </a:cubicBezTo>
                        <a:cubicBezTo>
                          <a:pt x="254" y="1"/>
                          <a:pt x="254" y="1"/>
                          <a:pt x="254" y="1"/>
                        </a:cubicBezTo>
                        <a:cubicBezTo>
                          <a:pt x="254" y="1"/>
                          <a:pt x="254" y="1"/>
                          <a:pt x="254" y="1"/>
                        </a:cubicBezTo>
                        <a:cubicBezTo>
                          <a:pt x="254" y="1"/>
                          <a:pt x="254" y="1"/>
                          <a:pt x="254" y="0"/>
                        </a:cubicBezTo>
                        <a:cubicBezTo>
                          <a:pt x="254" y="0"/>
                          <a:pt x="254" y="0"/>
                          <a:pt x="254" y="0"/>
                        </a:cubicBezTo>
                        <a:cubicBezTo>
                          <a:pt x="254" y="0"/>
                          <a:pt x="254" y="0"/>
                          <a:pt x="254" y="0"/>
                        </a:cubicBezTo>
                        <a:cubicBezTo>
                          <a:pt x="254" y="0"/>
                          <a:pt x="254" y="0"/>
                          <a:pt x="254" y="0"/>
                        </a:cubicBezTo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</p:grpSp>
            <p:sp>
              <p:nvSpPr>
                <p:cNvPr id="6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7597475" y="2961225"/>
                  <a:ext cx="153228" cy="201983"/>
                </a:xfrm>
                <a:custGeom>
                  <a:avLst/>
                  <a:gdLst>
                    <a:gd name="T0" fmla="*/ 125866 w 28"/>
                    <a:gd name="T1" fmla="*/ 201983 h 37"/>
                    <a:gd name="T2" fmla="*/ 125866 w 28"/>
                    <a:gd name="T3" fmla="*/ 201983 h 37"/>
                    <a:gd name="T4" fmla="*/ 125866 w 28"/>
                    <a:gd name="T5" fmla="*/ 201983 h 37"/>
                    <a:gd name="T6" fmla="*/ 125866 w 28"/>
                    <a:gd name="T7" fmla="*/ 201983 h 37"/>
                    <a:gd name="T8" fmla="*/ 125866 w 28"/>
                    <a:gd name="T9" fmla="*/ 201983 h 37"/>
                    <a:gd name="T10" fmla="*/ 125866 w 28"/>
                    <a:gd name="T11" fmla="*/ 201983 h 37"/>
                    <a:gd name="T12" fmla="*/ 125866 w 28"/>
                    <a:gd name="T13" fmla="*/ 196524 h 37"/>
                    <a:gd name="T14" fmla="*/ 125866 w 28"/>
                    <a:gd name="T15" fmla="*/ 196524 h 37"/>
                    <a:gd name="T16" fmla="*/ 125866 w 28"/>
                    <a:gd name="T17" fmla="*/ 196524 h 37"/>
                    <a:gd name="T18" fmla="*/ 125866 w 28"/>
                    <a:gd name="T19" fmla="*/ 196524 h 37"/>
                    <a:gd name="T20" fmla="*/ 125866 w 28"/>
                    <a:gd name="T21" fmla="*/ 196524 h 37"/>
                    <a:gd name="T22" fmla="*/ 125866 w 28"/>
                    <a:gd name="T23" fmla="*/ 196524 h 37"/>
                    <a:gd name="T24" fmla="*/ 125866 w 28"/>
                    <a:gd name="T25" fmla="*/ 191065 h 37"/>
                    <a:gd name="T26" fmla="*/ 125866 w 28"/>
                    <a:gd name="T27" fmla="*/ 196524 h 37"/>
                    <a:gd name="T28" fmla="*/ 125866 w 28"/>
                    <a:gd name="T29" fmla="*/ 191065 h 37"/>
                    <a:gd name="T30" fmla="*/ 153228 w 28"/>
                    <a:gd name="T31" fmla="*/ 152852 h 37"/>
                    <a:gd name="T32" fmla="*/ 131338 w 28"/>
                    <a:gd name="T33" fmla="*/ 201983 h 37"/>
                    <a:gd name="T34" fmla="*/ 153228 w 28"/>
                    <a:gd name="T35" fmla="*/ 152852 h 37"/>
                    <a:gd name="T36" fmla="*/ 153228 w 28"/>
                    <a:gd name="T37" fmla="*/ 152852 h 37"/>
                    <a:gd name="T38" fmla="*/ 0 w 28"/>
                    <a:gd name="T39" fmla="*/ 0 h 37"/>
                    <a:gd name="T40" fmla="*/ 125866 w 28"/>
                    <a:gd name="T41" fmla="*/ 191065 h 37"/>
                    <a:gd name="T42" fmla="*/ 5472 w 28"/>
                    <a:gd name="T43" fmla="*/ 0 h 37"/>
                    <a:gd name="T44" fmla="*/ 0 w 28"/>
                    <a:gd name="T45" fmla="*/ 0 h 3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8" h="37">
                      <a:moveTo>
                        <a:pt x="23" y="37"/>
                      </a:move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moveTo>
                        <a:pt x="23" y="37"/>
                      </a:move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moveTo>
                        <a:pt x="23" y="35"/>
                      </a:moveTo>
                      <a:cubicBezTo>
                        <a:pt x="23" y="35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5"/>
                      </a:cubicBezTo>
                      <a:moveTo>
                        <a:pt x="28" y="28"/>
                      </a:moveTo>
                      <a:cubicBezTo>
                        <a:pt x="26" y="31"/>
                        <a:pt x="25" y="34"/>
                        <a:pt x="24" y="37"/>
                      </a:cubicBezTo>
                      <a:cubicBezTo>
                        <a:pt x="25" y="34"/>
                        <a:pt x="26" y="31"/>
                        <a:pt x="28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moveTo>
                        <a:pt x="0" y="0"/>
                      </a:moveTo>
                      <a:cubicBezTo>
                        <a:pt x="9" y="11"/>
                        <a:pt x="17" y="23"/>
                        <a:pt x="23" y="35"/>
                      </a:cubicBezTo>
                      <a:cubicBezTo>
                        <a:pt x="17" y="23"/>
                        <a:pt x="9" y="1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6CE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01810" y="2961562"/>
                <a:ext cx="149248" cy="201494"/>
              </a:xfrm>
              <a:custGeom>
                <a:avLst/>
                <a:gdLst>
                  <a:gd name="T0" fmla="*/ 0 w 27"/>
                  <a:gd name="T1" fmla="*/ 0 h 37"/>
                  <a:gd name="T2" fmla="*/ 22 w 27"/>
                  <a:gd name="T3" fmla="*/ 35 h 37"/>
                  <a:gd name="T4" fmla="*/ 22 w 27"/>
                  <a:gd name="T5" fmla="*/ 35 h 37"/>
                  <a:gd name="T6" fmla="*/ 22 w 27"/>
                  <a:gd name="T7" fmla="*/ 36 h 37"/>
                  <a:gd name="T8" fmla="*/ 22 w 27"/>
                  <a:gd name="T9" fmla="*/ 36 h 37"/>
                  <a:gd name="T10" fmla="*/ 22 w 27"/>
                  <a:gd name="T11" fmla="*/ 36 h 37"/>
                  <a:gd name="T12" fmla="*/ 22 w 27"/>
                  <a:gd name="T13" fmla="*/ 36 h 37"/>
                  <a:gd name="T14" fmla="*/ 22 w 27"/>
                  <a:gd name="T15" fmla="*/ 36 h 37"/>
                  <a:gd name="T16" fmla="*/ 22 w 27"/>
                  <a:gd name="T17" fmla="*/ 37 h 37"/>
                  <a:gd name="T18" fmla="*/ 22 w 27"/>
                  <a:gd name="T19" fmla="*/ 37 h 37"/>
                  <a:gd name="T20" fmla="*/ 22 w 27"/>
                  <a:gd name="T21" fmla="*/ 37 h 37"/>
                  <a:gd name="T22" fmla="*/ 22 w 27"/>
                  <a:gd name="T23" fmla="*/ 37 h 37"/>
                  <a:gd name="T24" fmla="*/ 23 w 27"/>
                  <a:gd name="T25" fmla="*/ 37 h 37"/>
                  <a:gd name="T26" fmla="*/ 23 w 27"/>
                  <a:gd name="T27" fmla="*/ 37 h 37"/>
                  <a:gd name="T28" fmla="*/ 27 w 27"/>
                  <a:gd name="T29" fmla="*/ 28 h 37"/>
                  <a:gd name="T30" fmla="*/ 0 w 27"/>
                  <a:gd name="T3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37">
                    <a:moveTo>
                      <a:pt x="0" y="0"/>
                    </a:moveTo>
                    <a:cubicBezTo>
                      <a:pt x="8" y="11"/>
                      <a:pt x="16" y="23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5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4"/>
                      <a:pt x="25" y="31"/>
                      <a:pt x="27" y="28"/>
                    </a:cubicBezTo>
                    <a:cubicBezTo>
                      <a:pt x="19" y="18"/>
                      <a:pt x="10" y="8"/>
                      <a:pt x="0" y="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143" y="3040367"/>
              <a:ext cx="1204924" cy="12026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02497" y="3040367"/>
              <a:ext cx="1204924" cy="12026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53344" y="3039888"/>
              <a:ext cx="1201926" cy="12026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01426" y="3039888"/>
              <a:ext cx="1205101" cy="120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46958" y="3332627"/>
            <a:ext cx="426297" cy="488720"/>
          </a:xfrm>
          <a:custGeom>
            <a:avLst/>
            <a:gdLst>
              <a:gd name="T0" fmla="*/ 235743 w 83"/>
              <a:gd name="T1" fmla="*/ 147802 h 95"/>
              <a:gd name="T2" fmla="*/ 224778 w 83"/>
              <a:gd name="T3" fmla="*/ 147802 h 95"/>
              <a:gd name="T4" fmla="*/ 224778 w 83"/>
              <a:gd name="T5" fmla="*/ 290130 h 95"/>
              <a:gd name="T6" fmla="*/ 213814 w 83"/>
              <a:gd name="T7" fmla="*/ 301078 h 95"/>
              <a:gd name="T8" fmla="*/ 219296 w 83"/>
              <a:gd name="T9" fmla="*/ 306552 h 95"/>
              <a:gd name="T10" fmla="*/ 224778 w 83"/>
              <a:gd name="T11" fmla="*/ 301078 h 95"/>
              <a:gd name="T12" fmla="*/ 224778 w 83"/>
              <a:gd name="T13" fmla="*/ 317501 h 95"/>
              <a:gd name="T14" fmla="*/ 235743 w 83"/>
              <a:gd name="T15" fmla="*/ 317501 h 95"/>
              <a:gd name="T16" fmla="*/ 235743 w 83"/>
              <a:gd name="T17" fmla="*/ 295604 h 95"/>
              <a:gd name="T18" fmla="*/ 312497 w 83"/>
              <a:gd name="T19" fmla="*/ 213492 h 95"/>
              <a:gd name="T20" fmla="*/ 307014 w 83"/>
              <a:gd name="T21" fmla="*/ 208018 h 95"/>
              <a:gd name="T22" fmla="*/ 235743 w 83"/>
              <a:gd name="T23" fmla="*/ 279182 h 95"/>
              <a:gd name="T24" fmla="*/ 235743 w 83"/>
              <a:gd name="T25" fmla="*/ 147802 h 95"/>
              <a:gd name="T26" fmla="*/ 224778 w 83"/>
              <a:gd name="T27" fmla="*/ 136854 h 95"/>
              <a:gd name="T28" fmla="*/ 235743 w 83"/>
              <a:gd name="T29" fmla="*/ 136854 h 95"/>
              <a:gd name="T30" fmla="*/ 235743 w 83"/>
              <a:gd name="T31" fmla="*/ 93061 h 95"/>
              <a:gd name="T32" fmla="*/ 361838 w 83"/>
              <a:gd name="T33" fmla="*/ 147802 h 95"/>
              <a:gd name="T34" fmla="*/ 334426 w 83"/>
              <a:gd name="T35" fmla="*/ 175173 h 95"/>
              <a:gd name="T36" fmla="*/ 345391 w 83"/>
              <a:gd name="T37" fmla="*/ 186121 h 95"/>
              <a:gd name="T38" fmla="*/ 372803 w 83"/>
              <a:gd name="T39" fmla="*/ 158750 h 95"/>
              <a:gd name="T40" fmla="*/ 427627 w 83"/>
              <a:gd name="T41" fmla="*/ 284656 h 95"/>
              <a:gd name="T42" fmla="*/ 383768 w 83"/>
              <a:gd name="T43" fmla="*/ 284656 h 95"/>
              <a:gd name="T44" fmla="*/ 383768 w 83"/>
              <a:gd name="T45" fmla="*/ 295604 h 95"/>
              <a:gd name="T46" fmla="*/ 427627 w 83"/>
              <a:gd name="T47" fmla="*/ 295604 h 95"/>
              <a:gd name="T48" fmla="*/ 372803 w 83"/>
              <a:gd name="T49" fmla="*/ 426983 h 95"/>
              <a:gd name="T50" fmla="*/ 345391 w 83"/>
              <a:gd name="T51" fmla="*/ 394139 h 95"/>
              <a:gd name="T52" fmla="*/ 334426 w 83"/>
              <a:gd name="T53" fmla="*/ 405087 h 95"/>
              <a:gd name="T54" fmla="*/ 361838 w 83"/>
              <a:gd name="T55" fmla="*/ 432458 h 95"/>
              <a:gd name="T56" fmla="*/ 235743 w 83"/>
              <a:gd name="T57" fmla="*/ 487199 h 95"/>
              <a:gd name="T58" fmla="*/ 235743 w 83"/>
              <a:gd name="T59" fmla="*/ 448880 h 95"/>
              <a:gd name="T60" fmla="*/ 224778 w 83"/>
              <a:gd name="T61" fmla="*/ 448880 h 95"/>
              <a:gd name="T62" fmla="*/ 224778 w 83"/>
              <a:gd name="T63" fmla="*/ 487199 h 95"/>
              <a:gd name="T64" fmla="*/ 93201 w 83"/>
              <a:gd name="T65" fmla="*/ 432458 h 95"/>
              <a:gd name="T66" fmla="*/ 120613 w 83"/>
              <a:gd name="T67" fmla="*/ 405087 h 95"/>
              <a:gd name="T68" fmla="*/ 115130 w 83"/>
              <a:gd name="T69" fmla="*/ 394139 h 95"/>
              <a:gd name="T70" fmla="*/ 87718 w 83"/>
              <a:gd name="T71" fmla="*/ 426983 h 95"/>
              <a:gd name="T72" fmla="*/ 32894 w 83"/>
              <a:gd name="T73" fmla="*/ 295604 h 95"/>
              <a:gd name="T74" fmla="*/ 71271 w 83"/>
              <a:gd name="T75" fmla="*/ 295604 h 95"/>
              <a:gd name="T76" fmla="*/ 71271 w 83"/>
              <a:gd name="T77" fmla="*/ 284656 h 95"/>
              <a:gd name="T78" fmla="*/ 32894 w 83"/>
              <a:gd name="T79" fmla="*/ 284656 h 95"/>
              <a:gd name="T80" fmla="*/ 87718 w 83"/>
              <a:gd name="T81" fmla="*/ 158750 h 95"/>
              <a:gd name="T82" fmla="*/ 115130 w 83"/>
              <a:gd name="T83" fmla="*/ 186121 h 95"/>
              <a:gd name="T84" fmla="*/ 120613 w 83"/>
              <a:gd name="T85" fmla="*/ 175173 h 95"/>
              <a:gd name="T86" fmla="*/ 93201 w 83"/>
              <a:gd name="T87" fmla="*/ 147802 h 95"/>
              <a:gd name="T88" fmla="*/ 224778 w 83"/>
              <a:gd name="T89" fmla="*/ 93061 h 95"/>
              <a:gd name="T90" fmla="*/ 224778 w 83"/>
              <a:gd name="T91" fmla="*/ 136854 h 95"/>
              <a:gd name="T92" fmla="*/ 285085 w 83"/>
              <a:gd name="T93" fmla="*/ 0 h 95"/>
              <a:gd name="T94" fmla="*/ 175437 w 83"/>
              <a:gd name="T95" fmla="*/ 0 h 95"/>
              <a:gd name="T96" fmla="*/ 175437 w 83"/>
              <a:gd name="T97" fmla="*/ 43793 h 95"/>
              <a:gd name="T98" fmla="*/ 213814 w 83"/>
              <a:gd name="T99" fmla="*/ 43793 h 95"/>
              <a:gd name="T100" fmla="*/ 213814 w 83"/>
              <a:gd name="T101" fmla="*/ 65690 h 95"/>
              <a:gd name="T102" fmla="*/ 0 w 83"/>
              <a:gd name="T103" fmla="*/ 290130 h 95"/>
              <a:gd name="T104" fmla="*/ 230261 w 83"/>
              <a:gd name="T105" fmla="*/ 520044 h 95"/>
              <a:gd name="T106" fmla="*/ 455039 w 83"/>
              <a:gd name="T107" fmla="*/ 290130 h 95"/>
              <a:gd name="T108" fmla="*/ 241225 w 83"/>
              <a:gd name="T109" fmla="*/ 65690 h 95"/>
              <a:gd name="T110" fmla="*/ 241225 w 83"/>
              <a:gd name="T111" fmla="*/ 43793 h 95"/>
              <a:gd name="T112" fmla="*/ 285085 w 83"/>
              <a:gd name="T113" fmla="*/ 43793 h 95"/>
              <a:gd name="T114" fmla="*/ 285085 w 83"/>
              <a:gd name="T115" fmla="*/ 0 h 9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83" h="95">
                <a:moveTo>
                  <a:pt x="43" y="27"/>
                </a:moveTo>
                <a:cubicBezTo>
                  <a:pt x="41" y="27"/>
                  <a:pt x="41" y="27"/>
                  <a:pt x="41" y="27"/>
                </a:cubicBezTo>
                <a:cubicBezTo>
                  <a:pt x="41" y="53"/>
                  <a:pt x="41" y="53"/>
                  <a:pt x="41" y="53"/>
                </a:cubicBezTo>
                <a:cubicBezTo>
                  <a:pt x="39" y="55"/>
                  <a:pt x="39" y="55"/>
                  <a:pt x="39" y="55"/>
                </a:cubicBezTo>
                <a:cubicBezTo>
                  <a:pt x="40" y="56"/>
                  <a:pt x="40" y="56"/>
                  <a:pt x="40" y="56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58"/>
                  <a:pt x="41" y="58"/>
                  <a:pt x="41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4"/>
                  <a:pt x="43" y="54"/>
                  <a:pt x="43" y="54"/>
                </a:cubicBezTo>
                <a:cubicBezTo>
                  <a:pt x="57" y="39"/>
                  <a:pt x="57" y="39"/>
                  <a:pt x="57" y="39"/>
                </a:cubicBezTo>
                <a:cubicBezTo>
                  <a:pt x="56" y="38"/>
                  <a:pt x="56" y="38"/>
                  <a:pt x="56" y="38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27"/>
                  <a:pt x="43" y="27"/>
                  <a:pt x="43" y="27"/>
                </a:cubicBezTo>
                <a:moveTo>
                  <a:pt x="41" y="25"/>
                </a:moveTo>
                <a:cubicBezTo>
                  <a:pt x="43" y="25"/>
                  <a:pt x="43" y="25"/>
                  <a:pt x="43" y="25"/>
                </a:cubicBezTo>
                <a:cubicBezTo>
                  <a:pt x="43" y="17"/>
                  <a:pt x="43" y="17"/>
                  <a:pt x="43" y="17"/>
                </a:cubicBezTo>
                <a:cubicBezTo>
                  <a:pt x="52" y="18"/>
                  <a:pt x="60" y="21"/>
                  <a:pt x="66" y="27"/>
                </a:cubicBezTo>
                <a:cubicBezTo>
                  <a:pt x="61" y="32"/>
                  <a:pt x="61" y="32"/>
                  <a:pt x="61" y="32"/>
                </a:cubicBezTo>
                <a:cubicBezTo>
                  <a:pt x="63" y="34"/>
                  <a:pt x="63" y="34"/>
                  <a:pt x="63" y="34"/>
                </a:cubicBezTo>
                <a:cubicBezTo>
                  <a:pt x="68" y="29"/>
                  <a:pt x="68" y="29"/>
                  <a:pt x="68" y="29"/>
                </a:cubicBezTo>
                <a:cubicBezTo>
                  <a:pt x="74" y="35"/>
                  <a:pt x="77" y="43"/>
                  <a:pt x="78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4"/>
                  <a:pt x="70" y="54"/>
                  <a:pt x="70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7" y="63"/>
                  <a:pt x="74" y="72"/>
                  <a:pt x="68" y="78"/>
                </a:cubicBezTo>
                <a:cubicBezTo>
                  <a:pt x="63" y="72"/>
                  <a:pt x="63" y="72"/>
                  <a:pt x="63" y="72"/>
                </a:cubicBezTo>
                <a:cubicBezTo>
                  <a:pt x="61" y="74"/>
                  <a:pt x="61" y="74"/>
                  <a:pt x="61" y="74"/>
                </a:cubicBezTo>
                <a:cubicBezTo>
                  <a:pt x="66" y="79"/>
                  <a:pt x="66" y="79"/>
                  <a:pt x="66" y="79"/>
                </a:cubicBezTo>
                <a:cubicBezTo>
                  <a:pt x="60" y="85"/>
                  <a:pt x="52" y="89"/>
                  <a:pt x="43" y="89"/>
                </a:cubicBezTo>
                <a:cubicBezTo>
                  <a:pt x="43" y="82"/>
                  <a:pt x="43" y="82"/>
                  <a:pt x="43" y="82"/>
                </a:cubicBezTo>
                <a:cubicBezTo>
                  <a:pt x="41" y="82"/>
                  <a:pt x="41" y="82"/>
                  <a:pt x="41" y="82"/>
                </a:cubicBezTo>
                <a:cubicBezTo>
                  <a:pt x="41" y="89"/>
                  <a:pt x="41" y="89"/>
                  <a:pt x="41" y="89"/>
                </a:cubicBezTo>
                <a:cubicBezTo>
                  <a:pt x="32" y="89"/>
                  <a:pt x="23" y="85"/>
                  <a:pt x="17" y="79"/>
                </a:cubicBezTo>
                <a:cubicBezTo>
                  <a:pt x="22" y="74"/>
                  <a:pt x="22" y="74"/>
                  <a:pt x="22" y="74"/>
                </a:cubicBezTo>
                <a:cubicBezTo>
                  <a:pt x="21" y="72"/>
                  <a:pt x="21" y="72"/>
                  <a:pt x="21" y="72"/>
                </a:cubicBezTo>
                <a:cubicBezTo>
                  <a:pt x="16" y="78"/>
                  <a:pt x="16" y="78"/>
                  <a:pt x="16" y="78"/>
                </a:cubicBezTo>
                <a:cubicBezTo>
                  <a:pt x="10" y="72"/>
                  <a:pt x="6" y="63"/>
                  <a:pt x="6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2"/>
                  <a:pt x="13" y="52"/>
                  <a:pt x="13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43"/>
                  <a:pt x="10" y="35"/>
                  <a:pt x="16" y="29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2"/>
                  <a:pt x="22" y="32"/>
                  <a:pt x="22" y="32"/>
                </a:cubicBezTo>
                <a:cubicBezTo>
                  <a:pt x="17" y="27"/>
                  <a:pt x="17" y="27"/>
                  <a:pt x="17" y="27"/>
                </a:cubicBezTo>
                <a:cubicBezTo>
                  <a:pt x="23" y="21"/>
                  <a:pt x="32" y="18"/>
                  <a:pt x="41" y="17"/>
                </a:cubicBezTo>
                <a:cubicBezTo>
                  <a:pt x="41" y="25"/>
                  <a:pt x="41" y="25"/>
                  <a:pt x="41" y="25"/>
                </a:cubicBezTo>
                <a:moveTo>
                  <a:pt x="52" y="0"/>
                </a:moveTo>
                <a:cubicBezTo>
                  <a:pt x="32" y="0"/>
                  <a:pt x="32" y="0"/>
                  <a:pt x="32" y="0"/>
                </a:cubicBezTo>
                <a:cubicBezTo>
                  <a:pt x="32" y="8"/>
                  <a:pt x="32" y="8"/>
                  <a:pt x="32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12"/>
                  <a:pt x="39" y="12"/>
                  <a:pt x="39" y="12"/>
                </a:cubicBezTo>
                <a:cubicBezTo>
                  <a:pt x="17" y="13"/>
                  <a:pt x="0" y="31"/>
                  <a:pt x="0" y="53"/>
                </a:cubicBezTo>
                <a:cubicBezTo>
                  <a:pt x="0" y="76"/>
                  <a:pt x="19" y="95"/>
                  <a:pt x="42" y="95"/>
                </a:cubicBezTo>
                <a:cubicBezTo>
                  <a:pt x="65" y="95"/>
                  <a:pt x="83" y="76"/>
                  <a:pt x="83" y="53"/>
                </a:cubicBezTo>
                <a:cubicBezTo>
                  <a:pt x="83" y="31"/>
                  <a:pt x="66" y="13"/>
                  <a:pt x="44" y="12"/>
                </a:cubicBezTo>
                <a:cubicBezTo>
                  <a:pt x="44" y="8"/>
                  <a:pt x="44" y="8"/>
                  <a:pt x="44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306630" y="1073442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accent2"/>
                </a:solidFill>
                <a:ea typeface="宋体" panose="02010600030101010101" pitchFamily="2" charset="-122"/>
              </a:rPr>
              <a:t>01</a:t>
            </a:r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308498" y="3363918"/>
            <a:ext cx="648390" cy="534910"/>
          </a:xfrm>
          <a:custGeom>
            <a:avLst/>
            <a:gdLst>
              <a:gd name="T0" fmla="*/ 93344 w 126"/>
              <a:gd name="T1" fmla="*/ 318509 h 104"/>
              <a:gd name="T2" fmla="*/ 406321 w 126"/>
              <a:gd name="T3" fmla="*/ 318509 h 104"/>
              <a:gd name="T4" fmla="*/ 291014 w 126"/>
              <a:gd name="T5" fmla="*/ 71390 h 104"/>
              <a:gd name="T6" fmla="*/ 208651 w 126"/>
              <a:gd name="T7" fmla="*/ 115322 h 104"/>
              <a:gd name="T8" fmla="*/ 98835 w 126"/>
              <a:gd name="T9" fmla="*/ 115322 h 104"/>
              <a:gd name="T10" fmla="*/ 76872 w 126"/>
              <a:gd name="T11" fmla="*/ 203187 h 104"/>
              <a:gd name="T12" fmla="*/ 0 w 126"/>
              <a:gd name="T13" fmla="*/ 280068 h 104"/>
              <a:gd name="T14" fmla="*/ 43927 w 126"/>
              <a:gd name="T15" fmla="*/ 356950 h 104"/>
              <a:gd name="T16" fmla="*/ 43927 w 126"/>
              <a:gd name="T17" fmla="*/ 466781 h 104"/>
              <a:gd name="T18" fmla="*/ 131780 w 126"/>
              <a:gd name="T19" fmla="*/ 494238 h 104"/>
              <a:gd name="T20" fmla="*/ 208651 w 126"/>
              <a:gd name="T21" fmla="*/ 571120 h 104"/>
              <a:gd name="T22" fmla="*/ 291014 w 126"/>
              <a:gd name="T23" fmla="*/ 521696 h 104"/>
              <a:gd name="T24" fmla="*/ 400830 w 126"/>
              <a:gd name="T25" fmla="*/ 527188 h 104"/>
              <a:gd name="T26" fmla="*/ 422794 w 126"/>
              <a:gd name="T27" fmla="*/ 433832 h 104"/>
              <a:gd name="T28" fmla="*/ 499665 w 126"/>
              <a:gd name="T29" fmla="*/ 356950 h 104"/>
              <a:gd name="T30" fmla="*/ 455739 w 126"/>
              <a:gd name="T31" fmla="*/ 280068 h 104"/>
              <a:gd name="T32" fmla="*/ 455739 w 126"/>
              <a:gd name="T33" fmla="*/ 170238 h 104"/>
              <a:gd name="T34" fmla="*/ 367885 w 126"/>
              <a:gd name="T35" fmla="*/ 148272 h 104"/>
              <a:gd name="T36" fmla="*/ 291014 w 126"/>
              <a:gd name="T37" fmla="*/ 71390 h 104"/>
              <a:gd name="T38" fmla="*/ 510647 w 126"/>
              <a:gd name="T39" fmla="*/ 115322 h 104"/>
              <a:gd name="T40" fmla="*/ 636936 w 126"/>
              <a:gd name="T41" fmla="*/ 115322 h 104"/>
              <a:gd name="T42" fmla="*/ 593009 w 126"/>
              <a:gd name="T43" fmla="*/ 0 h 104"/>
              <a:gd name="T44" fmla="*/ 554573 w 126"/>
              <a:gd name="T45" fmla="*/ 21966 h 104"/>
              <a:gd name="T46" fmla="*/ 499665 w 126"/>
              <a:gd name="T47" fmla="*/ 21966 h 104"/>
              <a:gd name="T48" fmla="*/ 488683 w 126"/>
              <a:gd name="T49" fmla="*/ 60407 h 104"/>
              <a:gd name="T50" fmla="*/ 450248 w 126"/>
              <a:gd name="T51" fmla="*/ 98848 h 104"/>
              <a:gd name="T52" fmla="*/ 477702 w 126"/>
              <a:gd name="T53" fmla="*/ 137288 h 104"/>
              <a:gd name="T54" fmla="*/ 472211 w 126"/>
              <a:gd name="T55" fmla="*/ 192204 h 104"/>
              <a:gd name="T56" fmla="*/ 516138 w 126"/>
              <a:gd name="T57" fmla="*/ 203187 h 104"/>
              <a:gd name="T58" fmla="*/ 554573 w 126"/>
              <a:gd name="T59" fmla="*/ 236136 h 104"/>
              <a:gd name="T60" fmla="*/ 593009 w 126"/>
              <a:gd name="T61" fmla="*/ 214170 h 104"/>
              <a:gd name="T62" fmla="*/ 647917 w 126"/>
              <a:gd name="T63" fmla="*/ 214170 h 104"/>
              <a:gd name="T64" fmla="*/ 658899 w 126"/>
              <a:gd name="T65" fmla="*/ 175729 h 104"/>
              <a:gd name="T66" fmla="*/ 691844 w 126"/>
              <a:gd name="T67" fmla="*/ 137288 h 104"/>
              <a:gd name="T68" fmla="*/ 669881 w 126"/>
              <a:gd name="T69" fmla="*/ 98848 h 104"/>
              <a:gd name="T70" fmla="*/ 669881 w 126"/>
              <a:gd name="T71" fmla="*/ 43932 h 104"/>
              <a:gd name="T72" fmla="*/ 631445 w 126"/>
              <a:gd name="T73" fmla="*/ 32949 h 104"/>
              <a:gd name="T74" fmla="*/ 593009 w 126"/>
              <a:gd name="T75" fmla="*/ 0 h 10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26" h="104">
                <a:moveTo>
                  <a:pt x="46" y="87"/>
                </a:moveTo>
                <a:cubicBezTo>
                  <a:pt x="30" y="87"/>
                  <a:pt x="17" y="74"/>
                  <a:pt x="17" y="58"/>
                </a:cubicBezTo>
                <a:cubicBezTo>
                  <a:pt x="17" y="42"/>
                  <a:pt x="30" y="29"/>
                  <a:pt x="46" y="29"/>
                </a:cubicBezTo>
                <a:cubicBezTo>
                  <a:pt x="62" y="29"/>
                  <a:pt x="74" y="42"/>
                  <a:pt x="74" y="58"/>
                </a:cubicBezTo>
                <a:cubicBezTo>
                  <a:pt x="74" y="74"/>
                  <a:pt x="62" y="87"/>
                  <a:pt x="46" y="87"/>
                </a:cubicBezTo>
                <a:moveTo>
                  <a:pt x="53" y="13"/>
                </a:moveTo>
                <a:cubicBezTo>
                  <a:pt x="38" y="13"/>
                  <a:pt x="38" y="13"/>
                  <a:pt x="38" y="13"/>
                </a:cubicBezTo>
                <a:cubicBezTo>
                  <a:pt x="38" y="21"/>
                  <a:pt x="38" y="21"/>
                  <a:pt x="38" y="21"/>
                </a:cubicBezTo>
                <a:cubicBezTo>
                  <a:pt x="33" y="22"/>
                  <a:pt x="28" y="24"/>
                  <a:pt x="24" y="27"/>
                </a:cubicBezTo>
                <a:cubicBezTo>
                  <a:pt x="18" y="21"/>
                  <a:pt x="18" y="21"/>
                  <a:pt x="18" y="21"/>
                </a:cubicBezTo>
                <a:cubicBezTo>
                  <a:pt x="8" y="31"/>
                  <a:pt x="8" y="31"/>
                  <a:pt x="8" y="31"/>
                </a:cubicBezTo>
                <a:cubicBezTo>
                  <a:pt x="14" y="37"/>
                  <a:pt x="14" y="37"/>
                  <a:pt x="14" y="37"/>
                </a:cubicBezTo>
                <a:cubicBezTo>
                  <a:pt x="11" y="41"/>
                  <a:pt x="9" y="46"/>
                  <a:pt x="8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9" y="70"/>
                  <a:pt x="11" y="75"/>
                  <a:pt x="14" y="79"/>
                </a:cubicBezTo>
                <a:cubicBezTo>
                  <a:pt x="8" y="85"/>
                  <a:pt x="8" y="85"/>
                  <a:pt x="8" y="85"/>
                </a:cubicBezTo>
                <a:cubicBezTo>
                  <a:pt x="18" y="96"/>
                  <a:pt x="18" y="96"/>
                  <a:pt x="18" y="96"/>
                </a:cubicBezTo>
                <a:cubicBezTo>
                  <a:pt x="24" y="90"/>
                  <a:pt x="24" y="90"/>
                  <a:pt x="24" y="90"/>
                </a:cubicBezTo>
                <a:cubicBezTo>
                  <a:pt x="28" y="92"/>
                  <a:pt x="33" y="94"/>
                  <a:pt x="38" y="95"/>
                </a:cubicBezTo>
                <a:cubicBezTo>
                  <a:pt x="38" y="104"/>
                  <a:pt x="38" y="104"/>
                  <a:pt x="38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95"/>
                  <a:pt x="53" y="95"/>
                  <a:pt x="53" y="95"/>
                </a:cubicBezTo>
                <a:cubicBezTo>
                  <a:pt x="58" y="94"/>
                  <a:pt x="63" y="92"/>
                  <a:pt x="67" y="90"/>
                </a:cubicBezTo>
                <a:cubicBezTo>
                  <a:pt x="73" y="96"/>
                  <a:pt x="73" y="96"/>
                  <a:pt x="73" y="96"/>
                </a:cubicBezTo>
                <a:cubicBezTo>
                  <a:pt x="83" y="85"/>
                  <a:pt x="83" y="85"/>
                  <a:pt x="83" y="85"/>
                </a:cubicBezTo>
                <a:cubicBezTo>
                  <a:pt x="77" y="79"/>
                  <a:pt x="77" y="79"/>
                  <a:pt x="77" y="79"/>
                </a:cubicBezTo>
                <a:cubicBezTo>
                  <a:pt x="80" y="75"/>
                  <a:pt x="82" y="70"/>
                  <a:pt x="83" y="65"/>
                </a:cubicBezTo>
                <a:cubicBezTo>
                  <a:pt x="91" y="65"/>
                  <a:pt x="91" y="65"/>
                  <a:pt x="91" y="65"/>
                </a:cubicBezTo>
                <a:cubicBezTo>
                  <a:pt x="91" y="51"/>
                  <a:pt x="91" y="51"/>
                  <a:pt x="91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2" y="46"/>
                  <a:pt x="80" y="41"/>
                  <a:pt x="77" y="37"/>
                </a:cubicBezTo>
                <a:cubicBezTo>
                  <a:pt x="83" y="31"/>
                  <a:pt x="83" y="31"/>
                  <a:pt x="83" y="31"/>
                </a:cubicBezTo>
                <a:cubicBezTo>
                  <a:pt x="73" y="21"/>
                  <a:pt x="73" y="21"/>
                  <a:pt x="73" y="21"/>
                </a:cubicBezTo>
                <a:cubicBezTo>
                  <a:pt x="67" y="27"/>
                  <a:pt x="67" y="27"/>
                  <a:pt x="67" y="27"/>
                </a:cubicBezTo>
                <a:cubicBezTo>
                  <a:pt x="63" y="24"/>
                  <a:pt x="58" y="22"/>
                  <a:pt x="53" y="21"/>
                </a:cubicBezTo>
                <a:cubicBezTo>
                  <a:pt x="53" y="13"/>
                  <a:pt x="53" y="13"/>
                  <a:pt x="53" y="13"/>
                </a:cubicBezTo>
                <a:moveTo>
                  <a:pt x="104" y="33"/>
                </a:moveTo>
                <a:cubicBezTo>
                  <a:pt x="98" y="33"/>
                  <a:pt x="93" y="28"/>
                  <a:pt x="93" y="21"/>
                </a:cubicBezTo>
                <a:cubicBezTo>
                  <a:pt x="93" y="15"/>
                  <a:pt x="98" y="10"/>
                  <a:pt x="104" y="10"/>
                </a:cubicBezTo>
                <a:cubicBezTo>
                  <a:pt x="111" y="10"/>
                  <a:pt x="116" y="15"/>
                  <a:pt x="116" y="21"/>
                </a:cubicBezTo>
                <a:cubicBezTo>
                  <a:pt x="116" y="28"/>
                  <a:pt x="111" y="33"/>
                  <a:pt x="104" y="33"/>
                </a:cubicBezTo>
                <a:moveTo>
                  <a:pt x="108" y="0"/>
                </a:moveTo>
                <a:cubicBezTo>
                  <a:pt x="101" y="0"/>
                  <a:pt x="101" y="0"/>
                  <a:pt x="101" y="0"/>
                </a:cubicBezTo>
                <a:cubicBezTo>
                  <a:pt x="101" y="4"/>
                  <a:pt x="101" y="4"/>
                  <a:pt x="101" y="4"/>
                </a:cubicBezTo>
                <a:cubicBezTo>
                  <a:pt x="99" y="4"/>
                  <a:pt x="96" y="5"/>
                  <a:pt x="94" y="6"/>
                </a:cubicBezTo>
                <a:cubicBezTo>
                  <a:pt x="91" y="4"/>
                  <a:pt x="91" y="4"/>
                  <a:pt x="91" y="4"/>
                </a:cubicBezTo>
                <a:cubicBezTo>
                  <a:pt x="86" y="8"/>
                  <a:pt x="86" y="8"/>
                  <a:pt x="86" y="8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13"/>
                  <a:pt x="87" y="16"/>
                  <a:pt x="87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25"/>
                  <a:pt x="82" y="25"/>
                  <a:pt x="82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7"/>
                  <a:pt x="88" y="30"/>
                  <a:pt x="89" y="32"/>
                </a:cubicBezTo>
                <a:cubicBezTo>
                  <a:pt x="86" y="35"/>
                  <a:pt x="86" y="35"/>
                  <a:pt x="86" y="35"/>
                </a:cubicBezTo>
                <a:cubicBezTo>
                  <a:pt x="91" y="39"/>
                  <a:pt x="91" y="39"/>
                  <a:pt x="91" y="39"/>
                </a:cubicBezTo>
                <a:cubicBezTo>
                  <a:pt x="94" y="37"/>
                  <a:pt x="94" y="37"/>
                  <a:pt x="94" y="37"/>
                </a:cubicBezTo>
                <a:cubicBezTo>
                  <a:pt x="96" y="38"/>
                  <a:pt x="99" y="39"/>
                  <a:pt x="101" y="39"/>
                </a:cubicBezTo>
                <a:cubicBezTo>
                  <a:pt x="101" y="43"/>
                  <a:pt x="101" y="43"/>
                  <a:pt x="101" y="43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10" y="39"/>
                  <a:pt x="113" y="38"/>
                  <a:pt x="115" y="37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1" y="30"/>
                  <a:pt x="122" y="27"/>
                  <a:pt x="122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22" y="18"/>
                  <a:pt x="122" y="18"/>
                  <a:pt x="122" y="18"/>
                </a:cubicBezTo>
                <a:cubicBezTo>
                  <a:pt x="122" y="16"/>
                  <a:pt x="121" y="13"/>
                  <a:pt x="120" y="11"/>
                </a:cubicBezTo>
                <a:cubicBezTo>
                  <a:pt x="122" y="8"/>
                  <a:pt x="122" y="8"/>
                  <a:pt x="122" y="8"/>
                </a:cubicBezTo>
                <a:cubicBezTo>
                  <a:pt x="118" y="4"/>
                  <a:pt x="118" y="4"/>
                  <a:pt x="118" y="4"/>
                </a:cubicBezTo>
                <a:cubicBezTo>
                  <a:pt x="115" y="6"/>
                  <a:pt x="115" y="6"/>
                  <a:pt x="115" y="6"/>
                </a:cubicBezTo>
                <a:cubicBezTo>
                  <a:pt x="113" y="5"/>
                  <a:pt x="110" y="4"/>
                  <a:pt x="108" y="4"/>
                </a:cubicBezTo>
                <a:cubicBezTo>
                  <a:pt x="108" y="0"/>
                  <a:pt x="108" y="0"/>
                  <a:pt x="108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19916" y="3398187"/>
            <a:ext cx="681182" cy="347171"/>
          </a:xfrm>
          <a:custGeom>
            <a:avLst/>
            <a:gdLst>
              <a:gd name="T0" fmla="*/ 98775 w 132"/>
              <a:gd name="T1" fmla="*/ 143248 h 67"/>
              <a:gd name="T2" fmla="*/ 60362 w 132"/>
              <a:gd name="T3" fmla="*/ 176305 h 67"/>
              <a:gd name="T4" fmla="*/ 71337 w 132"/>
              <a:gd name="T5" fmla="*/ 203853 h 67"/>
              <a:gd name="T6" fmla="*/ 10975 w 132"/>
              <a:gd name="T7" fmla="*/ 303025 h 67"/>
              <a:gd name="T8" fmla="*/ 16462 w 132"/>
              <a:gd name="T9" fmla="*/ 303025 h 67"/>
              <a:gd name="T10" fmla="*/ 60362 w 132"/>
              <a:gd name="T11" fmla="*/ 269967 h 67"/>
              <a:gd name="T12" fmla="*/ 38412 w 132"/>
              <a:gd name="T13" fmla="*/ 369139 h 67"/>
              <a:gd name="T14" fmla="*/ 71337 w 132"/>
              <a:gd name="T15" fmla="*/ 369139 h 67"/>
              <a:gd name="T16" fmla="*/ 98775 w 132"/>
              <a:gd name="T17" fmla="*/ 330572 h 67"/>
              <a:gd name="T18" fmla="*/ 120725 w 132"/>
              <a:gd name="T19" fmla="*/ 369139 h 67"/>
              <a:gd name="T20" fmla="*/ 153649 w 132"/>
              <a:gd name="T21" fmla="*/ 369139 h 67"/>
              <a:gd name="T22" fmla="*/ 131699 w 132"/>
              <a:gd name="T23" fmla="*/ 269967 h 67"/>
              <a:gd name="T24" fmla="*/ 175599 w 132"/>
              <a:gd name="T25" fmla="*/ 303025 h 67"/>
              <a:gd name="T26" fmla="*/ 181087 w 132"/>
              <a:gd name="T27" fmla="*/ 303025 h 67"/>
              <a:gd name="T28" fmla="*/ 120725 w 132"/>
              <a:gd name="T29" fmla="*/ 203853 h 67"/>
              <a:gd name="T30" fmla="*/ 131699 w 132"/>
              <a:gd name="T31" fmla="*/ 176305 h 67"/>
              <a:gd name="T32" fmla="*/ 98775 w 132"/>
              <a:gd name="T33" fmla="*/ 143248 h 67"/>
              <a:gd name="T34" fmla="*/ 625572 w 132"/>
              <a:gd name="T35" fmla="*/ 143248 h 67"/>
              <a:gd name="T36" fmla="*/ 592648 w 132"/>
              <a:gd name="T37" fmla="*/ 176305 h 67"/>
              <a:gd name="T38" fmla="*/ 603623 w 132"/>
              <a:gd name="T39" fmla="*/ 203853 h 67"/>
              <a:gd name="T40" fmla="*/ 543260 w 132"/>
              <a:gd name="T41" fmla="*/ 303025 h 67"/>
              <a:gd name="T42" fmla="*/ 548748 w 132"/>
              <a:gd name="T43" fmla="*/ 303025 h 67"/>
              <a:gd name="T44" fmla="*/ 587160 w 132"/>
              <a:gd name="T45" fmla="*/ 269967 h 67"/>
              <a:gd name="T46" fmla="*/ 570698 w 132"/>
              <a:gd name="T47" fmla="*/ 369139 h 67"/>
              <a:gd name="T48" fmla="*/ 603623 w 132"/>
              <a:gd name="T49" fmla="*/ 369139 h 67"/>
              <a:gd name="T50" fmla="*/ 625572 w 132"/>
              <a:gd name="T51" fmla="*/ 330572 h 67"/>
              <a:gd name="T52" fmla="*/ 653010 w 132"/>
              <a:gd name="T53" fmla="*/ 369139 h 67"/>
              <a:gd name="T54" fmla="*/ 680447 w 132"/>
              <a:gd name="T55" fmla="*/ 369139 h 67"/>
              <a:gd name="T56" fmla="*/ 663985 w 132"/>
              <a:gd name="T57" fmla="*/ 269967 h 67"/>
              <a:gd name="T58" fmla="*/ 702397 w 132"/>
              <a:gd name="T59" fmla="*/ 303025 h 67"/>
              <a:gd name="T60" fmla="*/ 713372 w 132"/>
              <a:gd name="T61" fmla="*/ 303025 h 67"/>
              <a:gd name="T62" fmla="*/ 647522 w 132"/>
              <a:gd name="T63" fmla="*/ 203853 h 67"/>
              <a:gd name="T64" fmla="*/ 663985 w 132"/>
              <a:gd name="T65" fmla="*/ 176305 h 67"/>
              <a:gd name="T66" fmla="*/ 625572 w 132"/>
              <a:gd name="T67" fmla="*/ 143248 h 67"/>
              <a:gd name="T68" fmla="*/ 367661 w 132"/>
              <a:gd name="T69" fmla="*/ 0 h 67"/>
              <a:gd name="T70" fmla="*/ 312786 w 132"/>
              <a:gd name="T71" fmla="*/ 55095 h 67"/>
              <a:gd name="T72" fmla="*/ 329249 w 132"/>
              <a:gd name="T73" fmla="*/ 99172 h 67"/>
              <a:gd name="T74" fmla="*/ 230474 w 132"/>
              <a:gd name="T75" fmla="*/ 258948 h 67"/>
              <a:gd name="T76" fmla="*/ 241449 w 132"/>
              <a:gd name="T77" fmla="*/ 264458 h 67"/>
              <a:gd name="T78" fmla="*/ 307299 w 132"/>
              <a:gd name="T79" fmla="*/ 209362 h 67"/>
              <a:gd name="T80" fmla="*/ 274374 w 132"/>
              <a:gd name="T81" fmla="*/ 369139 h 67"/>
              <a:gd name="T82" fmla="*/ 329249 w 132"/>
              <a:gd name="T83" fmla="*/ 369139 h 67"/>
              <a:gd name="T84" fmla="*/ 367661 w 132"/>
              <a:gd name="T85" fmla="*/ 303025 h 67"/>
              <a:gd name="T86" fmla="*/ 406073 w 132"/>
              <a:gd name="T87" fmla="*/ 369139 h 67"/>
              <a:gd name="T88" fmla="*/ 460948 w 132"/>
              <a:gd name="T89" fmla="*/ 369139 h 67"/>
              <a:gd name="T90" fmla="*/ 428023 w 132"/>
              <a:gd name="T91" fmla="*/ 209362 h 67"/>
              <a:gd name="T92" fmla="*/ 493873 w 132"/>
              <a:gd name="T93" fmla="*/ 264458 h 67"/>
              <a:gd name="T94" fmla="*/ 504848 w 132"/>
              <a:gd name="T95" fmla="*/ 258948 h 67"/>
              <a:gd name="T96" fmla="*/ 406073 w 132"/>
              <a:gd name="T97" fmla="*/ 99172 h 67"/>
              <a:gd name="T98" fmla="*/ 422536 w 132"/>
              <a:gd name="T99" fmla="*/ 55095 h 67"/>
              <a:gd name="T100" fmla="*/ 367661 w 132"/>
              <a:gd name="T101" fmla="*/ 0 h 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32" h="67">
                <a:moveTo>
                  <a:pt x="18" y="26"/>
                </a:moveTo>
                <a:cubicBezTo>
                  <a:pt x="14" y="26"/>
                  <a:pt x="11" y="29"/>
                  <a:pt x="11" y="32"/>
                </a:cubicBezTo>
                <a:cubicBezTo>
                  <a:pt x="11" y="34"/>
                  <a:pt x="12" y="36"/>
                  <a:pt x="13" y="37"/>
                </a:cubicBezTo>
                <a:cubicBezTo>
                  <a:pt x="7" y="40"/>
                  <a:pt x="0" y="53"/>
                  <a:pt x="2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6" y="55"/>
                  <a:pt x="8" y="52"/>
                  <a:pt x="11" y="49"/>
                </a:cubicBezTo>
                <a:cubicBezTo>
                  <a:pt x="9" y="55"/>
                  <a:pt x="8" y="62"/>
                  <a:pt x="7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4"/>
                  <a:pt x="15" y="60"/>
                  <a:pt x="18" y="60"/>
                </a:cubicBezTo>
                <a:cubicBezTo>
                  <a:pt x="20" y="60"/>
                  <a:pt x="22" y="64"/>
                  <a:pt x="22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7" y="62"/>
                  <a:pt x="26" y="55"/>
                  <a:pt x="24" y="49"/>
                </a:cubicBezTo>
                <a:cubicBezTo>
                  <a:pt x="27" y="52"/>
                  <a:pt x="29" y="55"/>
                  <a:pt x="32" y="55"/>
                </a:cubicBezTo>
                <a:cubicBezTo>
                  <a:pt x="32" y="55"/>
                  <a:pt x="33" y="55"/>
                  <a:pt x="33" y="55"/>
                </a:cubicBezTo>
                <a:cubicBezTo>
                  <a:pt x="35" y="53"/>
                  <a:pt x="28" y="40"/>
                  <a:pt x="22" y="37"/>
                </a:cubicBezTo>
                <a:cubicBezTo>
                  <a:pt x="23" y="36"/>
                  <a:pt x="24" y="34"/>
                  <a:pt x="24" y="32"/>
                </a:cubicBezTo>
                <a:cubicBezTo>
                  <a:pt x="24" y="29"/>
                  <a:pt x="21" y="26"/>
                  <a:pt x="18" y="26"/>
                </a:cubicBezTo>
                <a:moveTo>
                  <a:pt x="114" y="26"/>
                </a:moveTo>
                <a:cubicBezTo>
                  <a:pt x="111" y="26"/>
                  <a:pt x="108" y="29"/>
                  <a:pt x="108" y="32"/>
                </a:cubicBezTo>
                <a:cubicBezTo>
                  <a:pt x="108" y="34"/>
                  <a:pt x="109" y="36"/>
                  <a:pt x="110" y="37"/>
                </a:cubicBezTo>
                <a:cubicBezTo>
                  <a:pt x="104" y="40"/>
                  <a:pt x="96" y="53"/>
                  <a:pt x="99" y="55"/>
                </a:cubicBezTo>
                <a:cubicBezTo>
                  <a:pt x="99" y="55"/>
                  <a:pt x="100" y="55"/>
                  <a:pt x="100" y="55"/>
                </a:cubicBezTo>
                <a:cubicBezTo>
                  <a:pt x="102" y="55"/>
                  <a:pt x="105" y="52"/>
                  <a:pt x="107" y="49"/>
                </a:cubicBezTo>
                <a:cubicBezTo>
                  <a:pt x="106" y="55"/>
                  <a:pt x="105" y="62"/>
                  <a:pt x="104" y="67"/>
                </a:cubicBezTo>
                <a:cubicBezTo>
                  <a:pt x="110" y="67"/>
                  <a:pt x="110" y="67"/>
                  <a:pt x="110" y="67"/>
                </a:cubicBezTo>
                <a:cubicBezTo>
                  <a:pt x="110" y="64"/>
                  <a:pt x="112" y="60"/>
                  <a:pt x="114" y="60"/>
                </a:cubicBezTo>
                <a:cubicBezTo>
                  <a:pt x="116" y="60"/>
                  <a:pt x="119" y="64"/>
                  <a:pt x="119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4" y="62"/>
                  <a:pt x="123" y="55"/>
                  <a:pt x="121" y="49"/>
                </a:cubicBezTo>
                <a:cubicBezTo>
                  <a:pt x="123" y="52"/>
                  <a:pt x="126" y="55"/>
                  <a:pt x="128" y="55"/>
                </a:cubicBezTo>
                <a:cubicBezTo>
                  <a:pt x="129" y="55"/>
                  <a:pt x="129" y="55"/>
                  <a:pt x="130" y="55"/>
                </a:cubicBezTo>
                <a:cubicBezTo>
                  <a:pt x="132" y="53"/>
                  <a:pt x="125" y="40"/>
                  <a:pt x="118" y="37"/>
                </a:cubicBezTo>
                <a:cubicBezTo>
                  <a:pt x="120" y="36"/>
                  <a:pt x="121" y="34"/>
                  <a:pt x="121" y="32"/>
                </a:cubicBezTo>
                <a:cubicBezTo>
                  <a:pt x="121" y="29"/>
                  <a:pt x="118" y="26"/>
                  <a:pt x="114" y="26"/>
                </a:cubicBezTo>
                <a:moveTo>
                  <a:pt x="67" y="0"/>
                </a:moveTo>
                <a:cubicBezTo>
                  <a:pt x="61" y="0"/>
                  <a:pt x="57" y="5"/>
                  <a:pt x="57" y="10"/>
                </a:cubicBezTo>
                <a:cubicBezTo>
                  <a:pt x="57" y="14"/>
                  <a:pt x="58" y="17"/>
                  <a:pt x="60" y="18"/>
                </a:cubicBezTo>
                <a:cubicBezTo>
                  <a:pt x="50" y="22"/>
                  <a:pt x="38" y="43"/>
                  <a:pt x="42" y="47"/>
                </a:cubicBezTo>
                <a:cubicBezTo>
                  <a:pt x="43" y="48"/>
                  <a:pt x="43" y="48"/>
                  <a:pt x="44" y="48"/>
                </a:cubicBezTo>
                <a:cubicBezTo>
                  <a:pt x="48" y="48"/>
                  <a:pt x="52" y="43"/>
                  <a:pt x="56" y="38"/>
                </a:cubicBezTo>
                <a:cubicBezTo>
                  <a:pt x="53" y="47"/>
                  <a:pt x="51" y="58"/>
                  <a:pt x="50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2"/>
                  <a:pt x="63" y="55"/>
                  <a:pt x="67" y="55"/>
                </a:cubicBezTo>
                <a:cubicBezTo>
                  <a:pt x="71" y="55"/>
                  <a:pt x="74" y="62"/>
                  <a:pt x="74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3" y="58"/>
                  <a:pt x="81" y="47"/>
                  <a:pt x="78" y="38"/>
                </a:cubicBezTo>
                <a:cubicBezTo>
                  <a:pt x="82" y="43"/>
                  <a:pt x="87" y="48"/>
                  <a:pt x="90" y="48"/>
                </a:cubicBezTo>
                <a:cubicBezTo>
                  <a:pt x="91" y="48"/>
                  <a:pt x="91" y="48"/>
                  <a:pt x="92" y="47"/>
                </a:cubicBezTo>
                <a:cubicBezTo>
                  <a:pt x="96" y="43"/>
                  <a:pt x="84" y="22"/>
                  <a:pt x="74" y="18"/>
                </a:cubicBezTo>
                <a:cubicBezTo>
                  <a:pt x="76" y="17"/>
                  <a:pt x="77" y="14"/>
                  <a:pt x="77" y="10"/>
                </a:cubicBezTo>
                <a:cubicBezTo>
                  <a:pt x="77" y="5"/>
                  <a:pt x="73" y="0"/>
                  <a:pt x="6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31201" y="3404147"/>
            <a:ext cx="547032" cy="490211"/>
          </a:xfrm>
          <a:custGeom>
            <a:avLst/>
            <a:gdLst>
              <a:gd name="T0" fmla="*/ 285867 w 106"/>
              <a:gd name="T1" fmla="*/ 335415 h 95"/>
              <a:gd name="T2" fmla="*/ 203405 w 106"/>
              <a:gd name="T3" fmla="*/ 395899 h 95"/>
              <a:gd name="T4" fmla="*/ 203405 w 106"/>
              <a:gd name="T5" fmla="*/ 307922 h 95"/>
              <a:gd name="T6" fmla="*/ 109949 w 106"/>
              <a:gd name="T7" fmla="*/ 170457 h 95"/>
              <a:gd name="T8" fmla="*/ 0 w 106"/>
              <a:gd name="T9" fmla="*/ 302423 h 95"/>
              <a:gd name="T10" fmla="*/ 219898 w 106"/>
              <a:gd name="T11" fmla="*/ 450885 h 95"/>
              <a:gd name="T12" fmla="*/ 291365 w 106"/>
              <a:gd name="T13" fmla="*/ 445387 h 95"/>
              <a:gd name="T14" fmla="*/ 368329 w 106"/>
              <a:gd name="T15" fmla="*/ 522367 h 95"/>
              <a:gd name="T16" fmla="*/ 346339 w 106"/>
              <a:gd name="T17" fmla="*/ 428891 h 95"/>
              <a:gd name="T18" fmla="*/ 439795 w 106"/>
              <a:gd name="T19" fmla="*/ 329916 h 95"/>
              <a:gd name="T20" fmla="*/ 351836 w 106"/>
              <a:gd name="T21" fmla="*/ 340913 h 95"/>
              <a:gd name="T22" fmla="*/ 285867 w 106"/>
              <a:gd name="T23" fmla="*/ 335415 h 95"/>
              <a:gd name="T24" fmla="*/ 362831 w 106"/>
              <a:gd name="T25" fmla="*/ 0 h 95"/>
              <a:gd name="T26" fmla="*/ 142934 w 106"/>
              <a:gd name="T27" fmla="*/ 148462 h 95"/>
              <a:gd name="T28" fmla="*/ 236390 w 106"/>
              <a:gd name="T29" fmla="*/ 274930 h 95"/>
              <a:gd name="T30" fmla="*/ 236390 w 106"/>
              <a:gd name="T31" fmla="*/ 335415 h 95"/>
              <a:gd name="T32" fmla="*/ 296862 w 106"/>
              <a:gd name="T33" fmla="*/ 291426 h 95"/>
              <a:gd name="T34" fmla="*/ 362831 w 106"/>
              <a:gd name="T35" fmla="*/ 302423 h 95"/>
              <a:gd name="T36" fmla="*/ 582729 w 106"/>
              <a:gd name="T37" fmla="*/ 148462 h 95"/>
              <a:gd name="T38" fmla="*/ 362831 w 106"/>
              <a:gd name="T39" fmla="*/ 0 h 9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6" h="95">
                <a:moveTo>
                  <a:pt x="52" y="61"/>
                </a:moveTo>
                <a:cubicBezTo>
                  <a:pt x="50" y="62"/>
                  <a:pt x="37" y="72"/>
                  <a:pt x="37" y="72"/>
                </a:cubicBezTo>
                <a:cubicBezTo>
                  <a:pt x="37" y="72"/>
                  <a:pt x="37" y="59"/>
                  <a:pt x="37" y="56"/>
                </a:cubicBezTo>
                <a:cubicBezTo>
                  <a:pt x="26" y="50"/>
                  <a:pt x="20" y="41"/>
                  <a:pt x="20" y="31"/>
                </a:cubicBezTo>
                <a:cubicBezTo>
                  <a:pt x="8" y="36"/>
                  <a:pt x="0" y="45"/>
                  <a:pt x="0" y="55"/>
                </a:cubicBezTo>
                <a:cubicBezTo>
                  <a:pt x="0" y="70"/>
                  <a:pt x="18" y="82"/>
                  <a:pt x="40" y="82"/>
                </a:cubicBezTo>
                <a:cubicBezTo>
                  <a:pt x="45" y="82"/>
                  <a:pt x="49" y="82"/>
                  <a:pt x="53" y="81"/>
                </a:cubicBezTo>
                <a:cubicBezTo>
                  <a:pt x="67" y="95"/>
                  <a:pt x="67" y="95"/>
                  <a:pt x="67" y="95"/>
                </a:cubicBezTo>
                <a:cubicBezTo>
                  <a:pt x="63" y="78"/>
                  <a:pt x="63" y="78"/>
                  <a:pt x="63" y="78"/>
                </a:cubicBezTo>
                <a:cubicBezTo>
                  <a:pt x="72" y="74"/>
                  <a:pt x="78" y="67"/>
                  <a:pt x="80" y="60"/>
                </a:cubicBezTo>
                <a:cubicBezTo>
                  <a:pt x="75" y="61"/>
                  <a:pt x="69" y="62"/>
                  <a:pt x="64" y="62"/>
                </a:cubicBezTo>
                <a:cubicBezTo>
                  <a:pt x="60" y="62"/>
                  <a:pt x="56" y="62"/>
                  <a:pt x="52" y="61"/>
                </a:cubicBezTo>
                <a:close/>
                <a:moveTo>
                  <a:pt x="66" y="0"/>
                </a:moveTo>
                <a:cubicBezTo>
                  <a:pt x="44" y="0"/>
                  <a:pt x="26" y="12"/>
                  <a:pt x="26" y="27"/>
                </a:cubicBezTo>
                <a:cubicBezTo>
                  <a:pt x="26" y="36"/>
                  <a:pt x="33" y="45"/>
                  <a:pt x="43" y="50"/>
                </a:cubicBezTo>
                <a:cubicBezTo>
                  <a:pt x="43" y="61"/>
                  <a:pt x="43" y="61"/>
                  <a:pt x="43" y="61"/>
                </a:cubicBezTo>
                <a:cubicBezTo>
                  <a:pt x="54" y="53"/>
                  <a:pt x="54" y="53"/>
                  <a:pt x="54" y="53"/>
                </a:cubicBezTo>
                <a:cubicBezTo>
                  <a:pt x="57" y="54"/>
                  <a:pt x="62" y="55"/>
                  <a:pt x="66" y="55"/>
                </a:cubicBezTo>
                <a:cubicBezTo>
                  <a:pt x="88" y="55"/>
                  <a:pt x="106" y="42"/>
                  <a:pt x="106" y="27"/>
                </a:cubicBezTo>
                <a:cubicBezTo>
                  <a:pt x="106" y="12"/>
                  <a:pt x="88" y="0"/>
                  <a:pt x="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24754" y="5187678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accent2"/>
                </a:solidFill>
                <a:ea typeface="宋体" panose="02010600030101010101" pitchFamily="2" charset="-122"/>
              </a:rPr>
              <a:t>02</a:t>
            </a: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7816219" y="5222210"/>
            <a:ext cx="68800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04</a:t>
            </a:r>
          </a:p>
        </p:txBody>
      </p:sp>
      <p:sp>
        <p:nvSpPr>
          <p:cNvPr id="80" name="出自【趣你的PPT】(微信:qunideppt)：最优质的PPT资源库"/>
          <p:cNvSpPr txBox="1">
            <a:spLocks/>
          </p:cNvSpPr>
          <p:nvPr/>
        </p:nvSpPr>
        <p:spPr>
          <a:xfrm>
            <a:off x="2059564" y="1604456"/>
            <a:ext cx="1833244" cy="52148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ym typeface="Arial" panose="020B0604020202020204" pitchFamily="34" charset="0"/>
              </a:rPr>
              <a:t>单击此处编辑标题</a:t>
            </a:r>
            <a:endParaRPr lang="ms-MY" altLang="zh-CN" b="1"/>
          </a:p>
          <a:p>
            <a:endParaRPr lang="en-US" altLang="zh-CN" b="1"/>
          </a:p>
        </p:txBody>
      </p:sp>
      <p:sp>
        <p:nvSpPr>
          <p:cNvPr id="81" name="出自【趣你的PPT】(微信:qunideppt)：最优质的PPT资源库"/>
          <p:cNvSpPr txBox="1">
            <a:spLocks/>
          </p:cNvSpPr>
          <p:nvPr/>
        </p:nvSpPr>
        <p:spPr>
          <a:xfrm>
            <a:off x="6528931" y="1685006"/>
            <a:ext cx="3595192" cy="52148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ym typeface="Arial" panose="020B0604020202020204" pitchFamily="34" charset="0"/>
              </a:rPr>
              <a:t>单击此处编辑标题</a:t>
            </a:r>
            <a:endParaRPr lang="ms-MY" altLang="zh-CN" b="1"/>
          </a:p>
          <a:p>
            <a:endParaRPr lang="en-US" altLang="zh-CN" b="1"/>
          </a:p>
        </p:txBody>
      </p:sp>
      <p:sp>
        <p:nvSpPr>
          <p:cNvPr id="82" name="出自【趣你的PPT】(微信:qunideppt)：最优质的PPT资源库"/>
          <p:cNvSpPr txBox="1">
            <a:spLocks/>
          </p:cNvSpPr>
          <p:nvPr/>
        </p:nvSpPr>
        <p:spPr>
          <a:xfrm>
            <a:off x="3612134" y="5727639"/>
            <a:ext cx="1838162" cy="52148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ym typeface="Arial" panose="020B0604020202020204" pitchFamily="34" charset="0"/>
              </a:rPr>
              <a:t>单击此处编辑标题</a:t>
            </a:r>
            <a:endParaRPr lang="ms-MY" altLang="zh-CN" b="1"/>
          </a:p>
          <a:p>
            <a:endParaRPr lang="en-US" altLang="zh-CN" b="1"/>
          </a:p>
        </p:txBody>
      </p:sp>
      <p:sp>
        <p:nvSpPr>
          <p:cNvPr id="83" name="出自【趣你的PPT】(微信:qunideppt)：最优质的PPT资源库"/>
          <p:cNvSpPr txBox="1">
            <a:spLocks/>
          </p:cNvSpPr>
          <p:nvPr/>
        </p:nvSpPr>
        <p:spPr>
          <a:xfrm>
            <a:off x="7909459" y="5752314"/>
            <a:ext cx="2123280" cy="521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ms-MY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b="1">
              <a:ea typeface="宋体" panose="02010600030101010101" pitchFamily="2" charset="-122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研究不足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74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9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930598" y="1466552"/>
            <a:ext cx="4330804" cy="4342907"/>
            <a:chOff x="3896317" y="1720800"/>
            <a:chExt cx="4330804" cy="4342907"/>
          </a:xfrm>
        </p:grpSpPr>
        <p:grpSp>
          <p:nvGrpSpPr>
            <p:cNvPr id="2" name="Group 15"/>
            <p:cNvGrpSpPr/>
            <p:nvPr/>
          </p:nvGrpSpPr>
          <p:grpSpPr>
            <a:xfrm rot="18900000">
              <a:off x="4636407" y="4284210"/>
              <a:ext cx="346136" cy="1779497"/>
              <a:chOff x="2476500" y="2038350"/>
              <a:chExt cx="571500" cy="1828800"/>
            </a:xfrm>
            <a:solidFill>
              <a:schemeClr val="accent4"/>
            </a:solidFill>
          </p:grpSpPr>
          <p:sp>
            <p:nvSpPr>
              <p:cNvPr id="17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" name="Group 18"/>
            <p:cNvGrpSpPr/>
            <p:nvPr/>
          </p:nvGrpSpPr>
          <p:grpSpPr>
            <a:xfrm rot="2700000">
              <a:off x="4612998" y="1744209"/>
              <a:ext cx="346135" cy="1779497"/>
              <a:chOff x="2476500" y="2038350"/>
              <a:chExt cx="571500" cy="1828800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4" name="Group 21"/>
            <p:cNvGrpSpPr/>
            <p:nvPr/>
          </p:nvGrpSpPr>
          <p:grpSpPr>
            <a:xfrm rot="2700000" flipH="1" flipV="1">
              <a:off x="7164305" y="4295517"/>
              <a:ext cx="346135" cy="1779497"/>
              <a:chOff x="2476500" y="2038350"/>
              <a:chExt cx="571500" cy="1828800"/>
            </a:xfrm>
            <a:solidFill>
              <a:schemeClr val="accent3"/>
            </a:solidFill>
          </p:grpSpPr>
          <p:sp>
            <p:nvSpPr>
              <p:cNvPr id="23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1" name="Group 24"/>
            <p:cNvGrpSpPr/>
            <p:nvPr/>
          </p:nvGrpSpPr>
          <p:grpSpPr>
            <a:xfrm rot="18900000" flipH="1" flipV="1">
              <a:off x="7199819" y="1720800"/>
              <a:ext cx="346136" cy="1779497"/>
              <a:chOff x="2476500" y="2038350"/>
              <a:chExt cx="571500" cy="1828800"/>
            </a:xfrm>
            <a:solidFill>
              <a:schemeClr val="accent2"/>
            </a:solidFill>
          </p:grpSpPr>
          <p:sp>
            <p:nvSpPr>
              <p:cNvPr id="26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2" name="Group 34"/>
            <p:cNvGrpSpPr/>
            <p:nvPr/>
          </p:nvGrpSpPr>
          <p:grpSpPr>
            <a:xfrm>
              <a:off x="5291406" y="1904874"/>
              <a:ext cx="1599548" cy="1599548"/>
              <a:chOff x="3968554" y="1428655"/>
              <a:chExt cx="1199661" cy="1199661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 bwMode="auto">
              <a:xfrm rot="2700000">
                <a:off x="3968554" y="1428655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9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414497" y="1732321"/>
                <a:ext cx="307777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S</a:t>
                </a:r>
              </a:p>
            </p:txBody>
          </p:sp>
        </p:grpSp>
        <p:grpSp>
          <p:nvGrpSpPr>
            <p:cNvPr id="13" name="Group 35"/>
            <p:cNvGrpSpPr/>
            <p:nvPr/>
          </p:nvGrpSpPr>
          <p:grpSpPr>
            <a:xfrm>
              <a:off x="6479010" y="3092478"/>
              <a:ext cx="1599548" cy="1599548"/>
              <a:chOff x="4859257" y="2319358"/>
              <a:chExt cx="1199661" cy="1199661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 bwMode="auto">
              <a:xfrm rot="2700000">
                <a:off x="4859257" y="2319358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245688" y="2580609"/>
                <a:ext cx="426800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O</a:t>
                </a:r>
              </a:p>
            </p:txBody>
          </p:sp>
        </p:grpSp>
        <p:grpSp>
          <p:nvGrpSpPr>
            <p:cNvPr id="14" name="Group 33"/>
            <p:cNvGrpSpPr/>
            <p:nvPr/>
          </p:nvGrpSpPr>
          <p:grpSpPr>
            <a:xfrm>
              <a:off x="4103802" y="3092478"/>
              <a:ext cx="1599548" cy="1599548"/>
              <a:chOff x="3077851" y="2319358"/>
              <a:chExt cx="1199661" cy="1199661"/>
            </a:xfrm>
          </p:grpSpPr>
          <p:sp>
            <p:nvSpPr>
              <p:cNvPr id="10" name="出自【趣你的PPT】(微信:qunideppt)：最优质的PPT资源库"/>
              <p:cNvSpPr/>
              <p:nvPr/>
            </p:nvSpPr>
            <p:spPr bwMode="auto">
              <a:xfrm rot="2700000">
                <a:off x="3077851" y="2319358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3521989" y="2580609"/>
                <a:ext cx="311384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T</a:t>
                </a:r>
              </a:p>
            </p:txBody>
          </p:sp>
        </p:grpSp>
        <p:grpSp>
          <p:nvGrpSpPr>
            <p:cNvPr id="15" name="Group 36"/>
            <p:cNvGrpSpPr/>
            <p:nvPr/>
          </p:nvGrpSpPr>
          <p:grpSpPr>
            <a:xfrm>
              <a:off x="5291406" y="4280082"/>
              <a:ext cx="1599548" cy="1599548"/>
              <a:chOff x="3968554" y="3210061"/>
              <a:chExt cx="1199661" cy="1199661"/>
            </a:xfrm>
          </p:grpSpPr>
          <p:sp>
            <p:nvSpPr>
              <p:cNvPr id="9" name="出自【趣你的PPT】(微信:qunideppt)：最优质的PPT资源库"/>
              <p:cNvSpPr/>
              <p:nvPr/>
            </p:nvSpPr>
            <p:spPr bwMode="auto">
              <a:xfrm rot="2700000">
                <a:off x="3968554" y="3210061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3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296075" y="3471312"/>
                <a:ext cx="544621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</p:grp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2537767" y="175169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671102" y="2110391"/>
            <a:ext cx="237307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059189" y="173159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163069" y="2087550"/>
            <a:ext cx="238383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2537767" y="46604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671102" y="5019117"/>
            <a:ext cx="2373071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8059189" y="4640324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163069" y="4996276"/>
            <a:ext cx="238383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9784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8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8186257" y="2834513"/>
            <a:ext cx="3379019" cy="235777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id-ID" sz="2400">
              <a:solidFill>
                <a:prstClr val="white"/>
              </a:solidFill>
              <a:latin typeface="等线" panose="020F0502020204030204"/>
              <a:sym typeface="Arial"/>
              <a:rtl val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406493" y="2834513"/>
            <a:ext cx="3379019" cy="2357771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id-ID" sz="2400">
              <a:solidFill>
                <a:prstClr val="white"/>
              </a:solidFill>
              <a:latin typeface="等线" panose="020F0502020204030204"/>
              <a:sym typeface="Arial"/>
              <a:rtl val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26725" y="2834513"/>
            <a:ext cx="3379019" cy="235777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id-ID" sz="2400">
              <a:solidFill>
                <a:prstClr val="white"/>
              </a:solidFill>
              <a:latin typeface="等线" panose="020F0502020204030204"/>
              <a:sym typeface="Arial"/>
              <a:rtl val="0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562807" y="2305797"/>
            <a:ext cx="1066388" cy="1060920"/>
            <a:chOff x="4185128" y="1467824"/>
            <a:chExt cx="799791" cy="795690"/>
          </a:xfrm>
        </p:grpSpPr>
        <p:grpSp>
          <p:nvGrpSpPr>
            <p:cNvPr id="4" name="Group 3"/>
            <p:cNvGrpSpPr/>
            <p:nvPr/>
          </p:nvGrpSpPr>
          <p:grpSpPr>
            <a:xfrm>
              <a:off x="4185128" y="1467824"/>
              <a:ext cx="799791" cy="795690"/>
              <a:chOff x="4185127" y="1467824"/>
              <a:chExt cx="799791" cy="795690"/>
            </a:xfrm>
          </p:grpSpPr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 rot="2700000">
                <a:off x="4187178" y="1465773"/>
                <a:ext cx="795690" cy="79979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 rot="2700000">
                <a:off x="4187178" y="1465773"/>
                <a:ext cx="795690" cy="799791"/>
              </a:xfrm>
              <a:custGeom>
                <a:avLst/>
                <a:gdLst>
                  <a:gd name="T0" fmla="*/ 388 w 388"/>
                  <a:gd name="T1" fmla="*/ 390 h 390"/>
                  <a:gd name="T2" fmla="*/ 0 w 388"/>
                  <a:gd name="T3" fmla="*/ 0 h 390"/>
                  <a:gd name="T4" fmla="*/ 388 w 388"/>
                  <a:gd name="T5" fmla="*/ 0 h 390"/>
                  <a:gd name="T6" fmla="*/ 388 w 38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8" h="390">
                    <a:moveTo>
                      <a:pt x="388" y="390"/>
                    </a:moveTo>
                    <a:lnTo>
                      <a:pt x="0" y="0"/>
                    </a:lnTo>
                    <a:lnTo>
                      <a:pt x="388" y="0"/>
                    </a:lnTo>
                    <a:lnTo>
                      <a:pt x="388" y="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29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351314" y="1518526"/>
              <a:ext cx="447775" cy="614163"/>
              <a:chOff x="5846763" y="-814388"/>
              <a:chExt cx="290512" cy="398463"/>
            </a:xfrm>
            <a:solidFill>
              <a:schemeClr val="bg2"/>
            </a:solidFill>
            <a:effectLst/>
          </p:grpSpPr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70575" y="-814388"/>
                <a:ext cx="231775" cy="92075"/>
              </a:xfrm>
              <a:custGeom>
                <a:avLst/>
                <a:gdLst>
                  <a:gd name="T0" fmla="*/ 55 w 59"/>
                  <a:gd name="T1" fmla="*/ 23 h 24"/>
                  <a:gd name="T2" fmla="*/ 53 w 59"/>
                  <a:gd name="T3" fmla="*/ 22 h 24"/>
                  <a:gd name="T4" fmla="*/ 6 w 59"/>
                  <a:gd name="T5" fmla="*/ 22 h 24"/>
                  <a:gd name="T6" fmla="*/ 2 w 59"/>
                  <a:gd name="T7" fmla="*/ 22 h 24"/>
                  <a:gd name="T8" fmla="*/ 2 w 59"/>
                  <a:gd name="T9" fmla="*/ 18 h 24"/>
                  <a:gd name="T10" fmla="*/ 18 w 59"/>
                  <a:gd name="T11" fmla="*/ 8 h 24"/>
                  <a:gd name="T12" fmla="*/ 57 w 59"/>
                  <a:gd name="T13" fmla="*/ 18 h 24"/>
                  <a:gd name="T14" fmla="*/ 58 w 59"/>
                  <a:gd name="T15" fmla="*/ 22 h 24"/>
                  <a:gd name="T16" fmla="*/ 55 w 59"/>
                  <a:gd name="T17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4">
                    <a:moveTo>
                      <a:pt x="55" y="23"/>
                    </a:moveTo>
                    <a:cubicBezTo>
                      <a:pt x="54" y="23"/>
                      <a:pt x="54" y="23"/>
                      <a:pt x="53" y="22"/>
                    </a:cubicBezTo>
                    <a:cubicBezTo>
                      <a:pt x="28" y="0"/>
                      <a:pt x="7" y="21"/>
                      <a:pt x="6" y="22"/>
                    </a:cubicBezTo>
                    <a:cubicBezTo>
                      <a:pt x="5" y="24"/>
                      <a:pt x="3" y="24"/>
                      <a:pt x="2" y="22"/>
                    </a:cubicBezTo>
                    <a:cubicBezTo>
                      <a:pt x="0" y="21"/>
                      <a:pt x="0" y="19"/>
                      <a:pt x="2" y="18"/>
                    </a:cubicBezTo>
                    <a:cubicBezTo>
                      <a:pt x="2" y="18"/>
                      <a:pt x="8" y="11"/>
                      <a:pt x="18" y="8"/>
                    </a:cubicBezTo>
                    <a:cubicBezTo>
                      <a:pt x="28" y="4"/>
                      <a:pt x="42" y="4"/>
                      <a:pt x="57" y="18"/>
                    </a:cubicBezTo>
                    <a:cubicBezTo>
                      <a:pt x="59" y="19"/>
                      <a:pt x="59" y="21"/>
                      <a:pt x="58" y="22"/>
                    </a:cubicBezTo>
                    <a:cubicBezTo>
                      <a:pt x="57" y="23"/>
                      <a:pt x="56" y="23"/>
                      <a:pt x="5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62638" y="-550863"/>
                <a:ext cx="247650" cy="134938"/>
              </a:xfrm>
              <a:custGeom>
                <a:avLst/>
                <a:gdLst>
                  <a:gd name="T0" fmla="*/ 45 w 63"/>
                  <a:gd name="T1" fmla="*/ 0 h 35"/>
                  <a:gd name="T2" fmla="*/ 18 w 63"/>
                  <a:gd name="T3" fmla="*/ 0 h 35"/>
                  <a:gd name="T4" fmla="*/ 0 w 63"/>
                  <a:gd name="T5" fmla="*/ 19 h 35"/>
                  <a:gd name="T6" fmla="*/ 63 w 63"/>
                  <a:gd name="T7" fmla="*/ 19 h 35"/>
                  <a:gd name="T8" fmla="*/ 45 w 6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5">
                    <a:moveTo>
                      <a:pt x="45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19"/>
                      <a:pt x="28" y="35"/>
                      <a:pt x="63" y="19"/>
                    </a:cubicBezTo>
                    <a:cubicBezTo>
                      <a:pt x="63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03925" y="-706438"/>
                <a:ext cx="133350" cy="107950"/>
              </a:xfrm>
              <a:custGeom>
                <a:avLst/>
                <a:gdLst>
                  <a:gd name="T0" fmla="*/ 30 w 34"/>
                  <a:gd name="T1" fmla="*/ 5 h 28"/>
                  <a:gd name="T2" fmla="*/ 30 w 34"/>
                  <a:gd name="T3" fmla="*/ 5 h 28"/>
                  <a:gd name="T4" fmla="*/ 24 w 34"/>
                  <a:gd name="T5" fmla="*/ 0 h 28"/>
                  <a:gd name="T6" fmla="*/ 22 w 34"/>
                  <a:gd name="T7" fmla="*/ 0 h 28"/>
                  <a:gd name="T8" fmla="*/ 18 w 34"/>
                  <a:gd name="T9" fmla="*/ 2 h 28"/>
                  <a:gd name="T10" fmla="*/ 18 w 34"/>
                  <a:gd name="T11" fmla="*/ 2 h 28"/>
                  <a:gd name="T12" fmla="*/ 18 w 34"/>
                  <a:gd name="T13" fmla="*/ 2 h 28"/>
                  <a:gd name="T14" fmla="*/ 20 w 34"/>
                  <a:gd name="T15" fmla="*/ 11 h 28"/>
                  <a:gd name="T16" fmla="*/ 20 w 34"/>
                  <a:gd name="T17" fmla="*/ 11 h 28"/>
                  <a:gd name="T18" fmla="*/ 21 w 34"/>
                  <a:gd name="T19" fmla="*/ 12 h 28"/>
                  <a:gd name="T20" fmla="*/ 21 w 34"/>
                  <a:gd name="T21" fmla="*/ 12 h 28"/>
                  <a:gd name="T22" fmla="*/ 21 w 34"/>
                  <a:gd name="T23" fmla="*/ 14 h 28"/>
                  <a:gd name="T24" fmla="*/ 21 w 34"/>
                  <a:gd name="T25" fmla="*/ 15 h 28"/>
                  <a:gd name="T26" fmla="*/ 21 w 34"/>
                  <a:gd name="T27" fmla="*/ 16 h 28"/>
                  <a:gd name="T28" fmla="*/ 20 w 34"/>
                  <a:gd name="T29" fmla="*/ 17 h 28"/>
                  <a:gd name="T30" fmla="*/ 20 w 34"/>
                  <a:gd name="T31" fmla="*/ 17 h 28"/>
                  <a:gd name="T32" fmla="*/ 20 w 34"/>
                  <a:gd name="T33" fmla="*/ 21 h 28"/>
                  <a:gd name="T34" fmla="*/ 18 w 34"/>
                  <a:gd name="T35" fmla="*/ 22 h 28"/>
                  <a:gd name="T36" fmla="*/ 12 w 34"/>
                  <a:gd name="T37" fmla="*/ 23 h 28"/>
                  <a:gd name="T38" fmla="*/ 12 w 34"/>
                  <a:gd name="T39" fmla="*/ 23 h 28"/>
                  <a:gd name="T40" fmla="*/ 10 w 34"/>
                  <a:gd name="T41" fmla="*/ 22 h 28"/>
                  <a:gd name="T42" fmla="*/ 8 w 34"/>
                  <a:gd name="T43" fmla="*/ 21 h 28"/>
                  <a:gd name="T44" fmla="*/ 4 w 34"/>
                  <a:gd name="T45" fmla="*/ 21 h 28"/>
                  <a:gd name="T46" fmla="*/ 0 w 34"/>
                  <a:gd name="T47" fmla="*/ 25 h 28"/>
                  <a:gd name="T48" fmla="*/ 4 w 34"/>
                  <a:gd name="T49" fmla="*/ 28 h 28"/>
                  <a:gd name="T50" fmla="*/ 8 w 34"/>
                  <a:gd name="T51" fmla="*/ 28 h 28"/>
                  <a:gd name="T52" fmla="*/ 10 w 34"/>
                  <a:gd name="T53" fmla="*/ 27 h 28"/>
                  <a:gd name="T54" fmla="*/ 12 w 34"/>
                  <a:gd name="T55" fmla="*/ 26 h 28"/>
                  <a:gd name="T56" fmla="*/ 12 w 34"/>
                  <a:gd name="T57" fmla="*/ 26 h 28"/>
                  <a:gd name="T58" fmla="*/ 12 w 34"/>
                  <a:gd name="T59" fmla="*/ 26 h 28"/>
                  <a:gd name="T60" fmla="*/ 12 w 34"/>
                  <a:gd name="T61" fmla="*/ 26 h 28"/>
                  <a:gd name="T62" fmla="*/ 12 w 34"/>
                  <a:gd name="T63" fmla="*/ 26 h 28"/>
                  <a:gd name="T64" fmla="*/ 12 w 34"/>
                  <a:gd name="T65" fmla="*/ 26 h 28"/>
                  <a:gd name="T66" fmla="*/ 14 w 34"/>
                  <a:gd name="T67" fmla="*/ 27 h 28"/>
                  <a:gd name="T68" fmla="*/ 17 w 34"/>
                  <a:gd name="T69" fmla="*/ 26 h 28"/>
                  <a:gd name="T70" fmla="*/ 17 w 34"/>
                  <a:gd name="T71" fmla="*/ 26 h 28"/>
                  <a:gd name="T72" fmla="*/ 18 w 34"/>
                  <a:gd name="T73" fmla="*/ 26 h 28"/>
                  <a:gd name="T74" fmla="*/ 18 w 34"/>
                  <a:gd name="T75" fmla="*/ 26 h 28"/>
                  <a:gd name="T76" fmla="*/ 20 w 34"/>
                  <a:gd name="T77" fmla="*/ 25 h 28"/>
                  <a:gd name="T78" fmla="*/ 20 w 34"/>
                  <a:gd name="T79" fmla="*/ 25 h 28"/>
                  <a:gd name="T80" fmla="*/ 22 w 34"/>
                  <a:gd name="T81" fmla="*/ 25 h 28"/>
                  <a:gd name="T82" fmla="*/ 22 w 34"/>
                  <a:gd name="T83" fmla="*/ 25 h 28"/>
                  <a:gd name="T84" fmla="*/ 23 w 34"/>
                  <a:gd name="T85" fmla="*/ 24 h 28"/>
                  <a:gd name="T86" fmla="*/ 23 w 34"/>
                  <a:gd name="T87" fmla="*/ 24 h 28"/>
                  <a:gd name="T88" fmla="*/ 24 w 34"/>
                  <a:gd name="T89" fmla="*/ 24 h 28"/>
                  <a:gd name="T90" fmla="*/ 24 w 34"/>
                  <a:gd name="T91" fmla="*/ 24 h 28"/>
                  <a:gd name="T92" fmla="*/ 25 w 34"/>
                  <a:gd name="T93" fmla="*/ 23 h 28"/>
                  <a:gd name="T94" fmla="*/ 25 w 34"/>
                  <a:gd name="T95" fmla="*/ 23 h 28"/>
                  <a:gd name="T96" fmla="*/ 25 w 34"/>
                  <a:gd name="T97" fmla="*/ 23 h 28"/>
                  <a:gd name="T98" fmla="*/ 30 w 34"/>
                  <a:gd name="T99" fmla="*/ 17 h 28"/>
                  <a:gd name="T100" fmla="*/ 30 w 34"/>
                  <a:gd name="T101" fmla="*/ 17 h 28"/>
                  <a:gd name="T102" fmla="*/ 34 w 34"/>
                  <a:gd name="T103" fmla="*/ 14 h 28"/>
                  <a:gd name="T104" fmla="*/ 34 w 34"/>
                  <a:gd name="T105" fmla="*/ 8 h 28"/>
                  <a:gd name="T106" fmla="*/ 30 w 34"/>
                  <a:gd name="T107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" h="28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2"/>
                      <a:pt x="27" y="0"/>
                      <a:pt x="2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9" y="0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5"/>
                      <a:pt x="20" y="8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1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3"/>
                      <a:pt x="21" y="13"/>
                      <a:pt x="21" y="14"/>
                    </a:cubicBezTo>
                    <a:cubicBezTo>
                      <a:pt x="21" y="14"/>
                      <a:pt x="21" y="15"/>
                      <a:pt x="21" y="15"/>
                    </a:cubicBezTo>
                    <a:cubicBezTo>
                      <a:pt x="21" y="15"/>
                      <a:pt x="21" y="16"/>
                      <a:pt x="21" y="16"/>
                    </a:cubicBezTo>
                    <a:cubicBezTo>
                      <a:pt x="21" y="16"/>
                      <a:pt x="21" y="17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8"/>
                      <a:pt x="20" y="20"/>
                      <a:pt x="20" y="21"/>
                    </a:cubicBezTo>
                    <a:cubicBezTo>
                      <a:pt x="19" y="21"/>
                      <a:pt x="19" y="22"/>
                      <a:pt x="18" y="22"/>
                    </a:cubicBezTo>
                    <a:cubicBezTo>
                      <a:pt x="16" y="23"/>
                      <a:pt x="14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0" y="22"/>
                    </a:cubicBezTo>
                    <a:cubicBezTo>
                      <a:pt x="9" y="22"/>
                      <a:pt x="9" y="21"/>
                      <a:pt x="8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" y="21"/>
                      <a:pt x="0" y="23"/>
                      <a:pt x="0" y="25"/>
                    </a:cubicBezTo>
                    <a:cubicBezTo>
                      <a:pt x="0" y="27"/>
                      <a:pt x="2" y="28"/>
                      <a:pt x="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10" y="28"/>
                      <a:pt x="10" y="27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4" y="27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9" y="26"/>
                      <a:pt x="19" y="26"/>
                      <a:pt x="20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2"/>
                      <a:pt x="30" y="20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1" y="17"/>
                      <a:pt x="34" y="16"/>
                      <a:pt x="34" y="14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6"/>
                      <a:pt x="31" y="5"/>
                      <a:pt x="3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46763" y="-706438"/>
                <a:ext cx="55563" cy="85725"/>
              </a:xfrm>
              <a:custGeom>
                <a:avLst/>
                <a:gdLst>
                  <a:gd name="T0" fmla="*/ 14 w 14"/>
                  <a:gd name="T1" fmla="*/ 0 h 22"/>
                  <a:gd name="T2" fmla="*/ 11 w 14"/>
                  <a:gd name="T3" fmla="*/ 0 h 22"/>
                  <a:gd name="T4" fmla="*/ 9 w 14"/>
                  <a:gd name="T5" fmla="*/ 0 h 22"/>
                  <a:gd name="T6" fmla="*/ 4 w 14"/>
                  <a:gd name="T7" fmla="*/ 5 h 22"/>
                  <a:gd name="T8" fmla="*/ 4 w 14"/>
                  <a:gd name="T9" fmla="*/ 5 h 22"/>
                  <a:gd name="T10" fmla="*/ 0 w 14"/>
                  <a:gd name="T11" fmla="*/ 8 h 22"/>
                  <a:gd name="T12" fmla="*/ 0 w 14"/>
                  <a:gd name="T13" fmla="*/ 14 h 22"/>
                  <a:gd name="T14" fmla="*/ 4 w 14"/>
                  <a:gd name="T15" fmla="*/ 17 h 22"/>
                  <a:gd name="T16" fmla="*/ 4 w 14"/>
                  <a:gd name="T17" fmla="*/ 17 h 22"/>
                  <a:gd name="T18" fmla="*/ 9 w 14"/>
                  <a:gd name="T19" fmla="*/ 22 h 22"/>
                  <a:gd name="T20" fmla="*/ 11 w 14"/>
                  <a:gd name="T21" fmla="*/ 22 h 22"/>
                  <a:gd name="T22" fmla="*/ 12 w 14"/>
                  <a:gd name="T23" fmla="*/ 22 h 22"/>
                  <a:gd name="T24" fmla="*/ 10 w 14"/>
                  <a:gd name="T25" fmla="*/ 14 h 22"/>
                  <a:gd name="T26" fmla="*/ 14 w 14"/>
                  <a:gd name="T2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2">
                    <a:moveTo>
                      <a:pt x="14" y="0"/>
                    </a:move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5"/>
                      <a:pt x="0" y="6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2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20"/>
                      <a:pt x="6" y="22"/>
                      <a:pt x="9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1" y="20"/>
                      <a:pt x="10" y="17"/>
                      <a:pt x="10" y="14"/>
                    </a:cubicBezTo>
                    <a:cubicBezTo>
                      <a:pt x="10" y="9"/>
                      <a:pt x="12" y="4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99150" y="-736600"/>
                <a:ext cx="176213" cy="173038"/>
              </a:xfrm>
              <a:custGeom>
                <a:avLst/>
                <a:gdLst>
                  <a:gd name="T0" fmla="*/ 40 w 45"/>
                  <a:gd name="T1" fmla="*/ 9 h 45"/>
                  <a:gd name="T2" fmla="*/ 40 w 45"/>
                  <a:gd name="T3" fmla="*/ 9 h 45"/>
                  <a:gd name="T4" fmla="*/ 39 w 45"/>
                  <a:gd name="T5" fmla="*/ 7 h 45"/>
                  <a:gd name="T6" fmla="*/ 23 w 45"/>
                  <a:gd name="T7" fmla="*/ 0 h 45"/>
                  <a:gd name="T8" fmla="*/ 7 w 45"/>
                  <a:gd name="T9" fmla="*/ 7 h 45"/>
                  <a:gd name="T10" fmla="*/ 1 w 45"/>
                  <a:gd name="T11" fmla="*/ 23 h 45"/>
                  <a:gd name="T12" fmla="*/ 8 w 45"/>
                  <a:gd name="T13" fmla="*/ 38 h 45"/>
                  <a:gd name="T14" fmla="*/ 28 w 45"/>
                  <a:gd name="T15" fmla="*/ 43 h 45"/>
                  <a:gd name="T16" fmla="*/ 28 w 45"/>
                  <a:gd name="T17" fmla="*/ 43 h 45"/>
                  <a:gd name="T18" fmla="*/ 36 w 45"/>
                  <a:gd name="T19" fmla="*/ 39 h 45"/>
                  <a:gd name="T20" fmla="*/ 34 w 45"/>
                  <a:gd name="T21" fmla="*/ 39 h 45"/>
                  <a:gd name="T22" fmla="*/ 30 w 45"/>
                  <a:gd name="T23" fmla="*/ 39 h 45"/>
                  <a:gd name="T24" fmla="*/ 28 w 45"/>
                  <a:gd name="T25" fmla="*/ 39 h 45"/>
                  <a:gd name="T26" fmla="*/ 28 w 45"/>
                  <a:gd name="T27" fmla="*/ 39 h 45"/>
                  <a:gd name="T28" fmla="*/ 10 w 45"/>
                  <a:gd name="T29" fmla="*/ 35 h 45"/>
                  <a:gd name="T30" fmla="*/ 5 w 45"/>
                  <a:gd name="T31" fmla="*/ 18 h 45"/>
                  <a:gd name="T32" fmla="*/ 16 w 45"/>
                  <a:gd name="T33" fmla="*/ 5 h 45"/>
                  <a:gd name="T34" fmla="*/ 33 w 45"/>
                  <a:gd name="T35" fmla="*/ 8 h 45"/>
                  <a:gd name="T36" fmla="*/ 39 w 45"/>
                  <a:gd name="T37" fmla="*/ 16 h 45"/>
                  <a:gd name="T38" fmla="*/ 40 w 45"/>
                  <a:gd name="T39" fmla="*/ 21 h 45"/>
                  <a:gd name="T40" fmla="*/ 40 w 45"/>
                  <a:gd name="T41" fmla="*/ 25 h 45"/>
                  <a:gd name="T42" fmla="*/ 39 w 45"/>
                  <a:gd name="T43" fmla="*/ 27 h 45"/>
                  <a:gd name="T44" fmla="*/ 42 w 45"/>
                  <a:gd name="T45" fmla="*/ 27 h 45"/>
                  <a:gd name="T46" fmla="*/ 44 w 45"/>
                  <a:gd name="T47" fmla="*/ 27 h 45"/>
                  <a:gd name="T48" fmla="*/ 40 w 45"/>
                  <a:gd name="T49" fmla="*/ 9 h 45"/>
                  <a:gd name="T50" fmla="*/ 40 w 45"/>
                  <a:gd name="T51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45">
                    <a:moveTo>
                      <a:pt x="40" y="9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39" y="8"/>
                      <a:pt x="39" y="7"/>
                    </a:cubicBezTo>
                    <a:cubicBezTo>
                      <a:pt x="35" y="3"/>
                      <a:pt x="29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3" y="11"/>
                      <a:pt x="0" y="17"/>
                      <a:pt x="1" y="23"/>
                    </a:cubicBezTo>
                    <a:cubicBezTo>
                      <a:pt x="1" y="29"/>
                      <a:pt x="4" y="35"/>
                      <a:pt x="8" y="38"/>
                    </a:cubicBezTo>
                    <a:cubicBezTo>
                      <a:pt x="14" y="43"/>
                      <a:pt x="21" y="45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1" y="42"/>
                      <a:pt x="34" y="41"/>
                      <a:pt x="36" y="39"/>
                    </a:cubicBezTo>
                    <a:cubicBezTo>
                      <a:pt x="35" y="39"/>
                      <a:pt x="35" y="39"/>
                      <a:pt x="34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9" y="39"/>
                      <a:pt x="29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2" y="41"/>
                      <a:pt x="15" y="39"/>
                      <a:pt x="10" y="35"/>
                    </a:cubicBezTo>
                    <a:cubicBezTo>
                      <a:pt x="6" y="31"/>
                      <a:pt x="4" y="24"/>
                      <a:pt x="5" y="18"/>
                    </a:cubicBezTo>
                    <a:cubicBezTo>
                      <a:pt x="6" y="12"/>
                      <a:pt x="10" y="8"/>
                      <a:pt x="16" y="5"/>
                    </a:cubicBezTo>
                    <a:cubicBezTo>
                      <a:pt x="22" y="3"/>
                      <a:pt x="28" y="4"/>
                      <a:pt x="33" y="8"/>
                    </a:cubicBezTo>
                    <a:cubicBezTo>
                      <a:pt x="36" y="10"/>
                      <a:pt x="38" y="13"/>
                      <a:pt x="39" y="16"/>
                    </a:cubicBezTo>
                    <a:cubicBezTo>
                      <a:pt x="40" y="18"/>
                      <a:pt x="40" y="19"/>
                      <a:pt x="40" y="21"/>
                    </a:cubicBezTo>
                    <a:cubicBezTo>
                      <a:pt x="40" y="22"/>
                      <a:pt x="40" y="24"/>
                      <a:pt x="40" y="25"/>
                    </a:cubicBezTo>
                    <a:cubicBezTo>
                      <a:pt x="40" y="25"/>
                      <a:pt x="40" y="26"/>
                      <a:pt x="39" y="27"/>
                    </a:cubicBezTo>
                    <a:cubicBezTo>
                      <a:pt x="40" y="27"/>
                      <a:pt x="41" y="27"/>
                      <a:pt x="42" y="27"/>
                    </a:cubicBezTo>
                    <a:cubicBezTo>
                      <a:pt x="42" y="27"/>
                      <a:pt x="43" y="27"/>
                      <a:pt x="44" y="27"/>
                    </a:cubicBezTo>
                    <a:cubicBezTo>
                      <a:pt x="45" y="21"/>
                      <a:pt x="44" y="14"/>
                      <a:pt x="40" y="9"/>
                    </a:cubicBezTo>
                    <a:cubicBezTo>
                      <a:pt x="40" y="9"/>
                      <a:pt x="43" y="13"/>
                      <a:pt x="4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</p:grp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9342571" y="2305797"/>
            <a:ext cx="1066388" cy="1060920"/>
            <a:chOff x="7019950" y="1467824"/>
            <a:chExt cx="799791" cy="795690"/>
          </a:xfrm>
          <a:solidFill>
            <a:schemeClr val="accent1"/>
          </a:solidFill>
        </p:grpSpPr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7022001" y="1465773"/>
              <a:ext cx="795690" cy="7997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id-ID" sz="2400">
                <a:solidFill>
                  <a:prstClr val="black"/>
                </a:solidFill>
                <a:latin typeface="等线" panose="020F0502020204030204"/>
                <a:cs typeface="Arial"/>
                <a:sym typeface="Arial"/>
                <a:rtl val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 rot="2700000">
              <a:off x="7022001" y="1465773"/>
              <a:ext cx="795690" cy="799791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id-ID" sz="2400" dirty="0">
                <a:solidFill>
                  <a:prstClr val="black"/>
                </a:solidFill>
                <a:latin typeface="等线" panose="020F0502020204030204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9581722" y="2520400"/>
            <a:ext cx="603251" cy="596900"/>
            <a:chOff x="7199313" y="1600200"/>
            <a:chExt cx="452438" cy="447675"/>
          </a:xfrm>
          <a:solidFill>
            <a:schemeClr val="bg2"/>
          </a:solidFill>
          <a:effectLst/>
        </p:grpSpPr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10438" y="1711325"/>
              <a:ext cx="341313" cy="336550"/>
            </a:xfrm>
            <a:custGeom>
              <a:avLst/>
              <a:gdLst>
                <a:gd name="T0" fmla="*/ 1 w 68"/>
                <a:gd name="T1" fmla="*/ 18 h 67"/>
                <a:gd name="T2" fmla="*/ 12 w 68"/>
                <a:gd name="T3" fmla="*/ 28 h 67"/>
                <a:gd name="T4" fmla="*/ 28 w 68"/>
                <a:gd name="T5" fmla="*/ 28 h 67"/>
                <a:gd name="T6" fmla="*/ 29 w 68"/>
                <a:gd name="T7" fmla="*/ 11 h 67"/>
                <a:gd name="T8" fmla="*/ 18 w 68"/>
                <a:gd name="T9" fmla="*/ 1 h 67"/>
                <a:gd name="T10" fmla="*/ 25 w 68"/>
                <a:gd name="T11" fmla="*/ 0 h 67"/>
                <a:gd name="T12" fmla="*/ 50 w 68"/>
                <a:gd name="T13" fmla="*/ 24 h 67"/>
                <a:gd name="T14" fmla="*/ 47 w 68"/>
                <a:gd name="T15" fmla="*/ 35 h 67"/>
                <a:gd name="T16" fmla="*/ 65 w 68"/>
                <a:gd name="T17" fmla="*/ 53 h 67"/>
                <a:gd name="T18" fmla="*/ 64 w 68"/>
                <a:gd name="T19" fmla="*/ 64 h 67"/>
                <a:gd name="T20" fmla="*/ 53 w 68"/>
                <a:gd name="T21" fmla="*/ 64 h 67"/>
                <a:gd name="T22" fmla="*/ 36 w 68"/>
                <a:gd name="T23" fmla="*/ 47 h 67"/>
                <a:gd name="T24" fmla="*/ 25 w 68"/>
                <a:gd name="T25" fmla="*/ 49 h 67"/>
                <a:gd name="T26" fmla="*/ 0 w 68"/>
                <a:gd name="T27" fmla="*/ 24 h 67"/>
                <a:gd name="T28" fmla="*/ 1 w 68"/>
                <a:gd name="T29" fmla="*/ 18 h 67"/>
                <a:gd name="T30" fmla="*/ 54 w 68"/>
                <a:gd name="T31" fmla="*/ 58 h 67"/>
                <a:gd name="T32" fmla="*/ 58 w 68"/>
                <a:gd name="T33" fmla="*/ 62 h 67"/>
                <a:gd name="T34" fmla="*/ 63 w 68"/>
                <a:gd name="T35" fmla="*/ 58 h 67"/>
                <a:gd name="T36" fmla="*/ 58 w 68"/>
                <a:gd name="T37" fmla="*/ 54 h 67"/>
                <a:gd name="T38" fmla="*/ 54 w 68"/>
                <a:gd name="T39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67">
                  <a:moveTo>
                    <a:pt x="1" y="1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6" y="33"/>
                    <a:pt x="23" y="32"/>
                    <a:pt x="28" y="28"/>
                  </a:cubicBezTo>
                  <a:cubicBezTo>
                    <a:pt x="33" y="23"/>
                    <a:pt x="33" y="16"/>
                    <a:pt x="29" y="1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1" y="0"/>
                    <a:pt x="23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ubicBezTo>
                    <a:pt x="50" y="28"/>
                    <a:pt x="49" y="32"/>
                    <a:pt x="47" y="35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8" y="55"/>
                    <a:pt x="68" y="61"/>
                    <a:pt x="64" y="64"/>
                  </a:cubicBezTo>
                  <a:cubicBezTo>
                    <a:pt x="61" y="67"/>
                    <a:pt x="56" y="67"/>
                    <a:pt x="53" y="64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2" y="48"/>
                    <a:pt x="29" y="49"/>
                    <a:pt x="25" y="49"/>
                  </a:cubicBezTo>
                  <a:cubicBezTo>
                    <a:pt x="11" y="49"/>
                    <a:pt x="0" y="38"/>
                    <a:pt x="0" y="24"/>
                  </a:cubicBezTo>
                  <a:cubicBezTo>
                    <a:pt x="0" y="22"/>
                    <a:pt x="1" y="20"/>
                    <a:pt x="1" y="18"/>
                  </a:cubicBezTo>
                  <a:close/>
                  <a:moveTo>
                    <a:pt x="54" y="58"/>
                  </a:moveTo>
                  <a:cubicBezTo>
                    <a:pt x="54" y="60"/>
                    <a:pt x="56" y="62"/>
                    <a:pt x="58" y="62"/>
                  </a:cubicBezTo>
                  <a:cubicBezTo>
                    <a:pt x="61" y="62"/>
                    <a:pt x="63" y="60"/>
                    <a:pt x="63" y="58"/>
                  </a:cubicBezTo>
                  <a:cubicBezTo>
                    <a:pt x="63" y="56"/>
                    <a:pt x="61" y="54"/>
                    <a:pt x="58" y="54"/>
                  </a:cubicBezTo>
                  <a:cubicBezTo>
                    <a:pt x="56" y="54"/>
                    <a:pt x="54" y="56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id-ID" sz="2400">
                <a:solidFill>
                  <a:prstClr val="black"/>
                </a:solidFill>
                <a:latin typeface="等线" panose="020F0502020204030204"/>
                <a:cs typeface="Arial"/>
                <a:sym typeface="Arial"/>
                <a:rtl val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99313" y="1600200"/>
              <a:ext cx="447675" cy="361950"/>
            </a:xfrm>
            <a:custGeom>
              <a:avLst/>
              <a:gdLst>
                <a:gd name="T0" fmla="*/ 24 w 89"/>
                <a:gd name="T1" fmla="*/ 66 h 72"/>
                <a:gd name="T2" fmla="*/ 6 w 89"/>
                <a:gd name="T3" fmla="*/ 66 h 72"/>
                <a:gd name="T4" fmla="*/ 6 w 89"/>
                <a:gd name="T5" fmla="*/ 11 h 72"/>
                <a:gd name="T6" fmla="*/ 83 w 89"/>
                <a:gd name="T7" fmla="*/ 11 h 72"/>
                <a:gd name="T8" fmla="*/ 83 w 89"/>
                <a:gd name="T9" fmla="*/ 63 h 72"/>
                <a:gd name="T10" fmla="*/ 89 w 89"/>
                <a:gd name="T11" fmla="*/ 68 h 72"/>
                <a:gd name="T12" fmla="*/ 89 w 89"/>
                <a:gd name="T13" fmla="*/ 67 h 72"/>
                <a:gd name="T14" fmla="*/ 89 w 89"/>
                <a:gd name="T15" fmla="*/ 5 h 72"/>
                <a:gd name="T16" fmla="*/ 84 w 89"/>
                <a:gd name="T17" fmla="*/ 0 h 72"/>
                <a:gd name="T18" fmla="*/ 5 w 89"/>
                <a:gd name="T19" fmla="*/ 0 h 72"/>
                <a:gd name="T20" fmla="*/ 0 w 89"/>
                <a:gd name="T21" fmla="*/ 5 h 72"/>
                <a:gd name="T22" fmla="*/ 0 w 89"/>
                <a:gd name="T23" fmla="*/ 67 h 72"/>
                <a:gd name="T24" fmla="*/ 5 w 89"/>
                <a:gd name="T25" fmla="*/ 72 h 72"/>
                <a:gd name="T26" fmla="*/ 30 w 89"/>
                <a:gd name="T27" fmla="*/ 72 h 72"/>
                <a:gd name="T28" fmla="*/ 24 w 89"/>
                <a:gd name="T29" fmla="*/ 66 h 72"/>
                <a:gd name="T30" fmla="*/ 61 w 89"/>
                <a:gd name="T31" fmla="*/ 3 h 72"/>
                <a:gd name="T32" fmla="*/ 83 w 89"/>
                <a:gd name="T33" fmla="*/ 3 h 72"/>
                <a:gd name="T34" fmla="*/ 83 w 89"/>
                <a:gd name="T35" fmla="*/ 7 h 72"/>
                <a:gd name="T36" fmla="*/ 61 w 89"/>
                <a:gd name="T37" fmla="*/ 7 h 72"/>
                <a:gd name="T38" fmla="*/ 61 w 89"/>
                <a:gd name="T39" fmla="*/ 3 h 72"/>
                <a:gd name="T40" fmla="*/ 6 w 89"/>
                <a:gd name="T41" fmla="*/ 3 h 72"/>
                <a:gd name="T42" fmla="*/ 10 w 89"/>
                <a:gd name="T43" fmla="*/ 3 h 72"/>
                <a:gd name="T44" fmla="*/ 10 w 89"/>
                <a:gd name="T45" fmla="*/ 7 h 72"/>
                <a:gd name="T46" fmla="*/ 6 w 89"/>
                <a:gd name="T47" fmla="*/ 7 h 72"/>
                <a:gd name="T48" fmla="*/ 6 w 89"/>
                <a:gd name="T49" fmla="*/ 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9" h="72">
                  <a:moveTo>
                    <a:pt x="24" y="66"/>
                  </a:moveTo>
                  <a:cubicBezTo>
                    <a:pt x="6" y="66"/>
                    <a:pt x="6" y="66"/>
                    <a:pt x="6" y="66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89" y="68"/>
                    <a:pt x="89" y="67"/>
                    <a:pt x="89" y="67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9" y="2"/>
                    <a:pt x="87" y="0"/>
                    <a:pt x="8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3" y="72"/>
                    <a:pt x="5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8" y="70"/>
                    <a:pt x="26" y="68"/>
                    <a:pt x="24" y="66"/>
                  </a:cubicBezTo>
                  <a:close/>
                  <a:moveTo>
                    <a:pt x="61" y="3"/>
                  </a:moveTo>
                  <a:cubicBezTo>
                    <a:pt x="83" y="3"/>
                    <a:pt x="83" y="3"/>
                    <a:pt x="83" y="3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61" y="7"/>
                    <a:pt x="61" y="7"/>
                    <a:pt x="61" y="7"/>
                  </a:cubicBezTo>
                  <a:lnTo>
                    <a:pt x="61" y="3"/>
                  </a:lnTo>
                  <a:close/>
                  <a:moveTo>
                    <a:pt x="6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6" y="7"/>
                    <a:pt x="6" y="7"/>
                    <a:pt x="6" y="7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id-ID" sz="2400">
                <a:solidFill>
                  <a:prstClr val="black"/>
                </a:solidFill>
                <a:latin typeface="等线" panose="020F0502020204030204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783043" y="2305797"/>
            <a:ext cx="1066388" cy="1060920"/>
            <a:chOff x="1350304" y="1467824"/>
            <a:chExt cx="799791" cy="795690"/>
          </a:xfrm>
        </p:grpSpPr>
        <p:grpSp>
          <p:nvGrpSpPr>
            <p:cNvPr id="3" name="Group 2"/>
            <p:cNvGrpSpPr/>
            <p:nvPr/>
          </p:nvGrpSpPr>
          <p:grpSpPr>
            <a:xfrm>
              <a:off x="1350304" y="1467824"/>
              <a:ext cx="799791" cy="795690"/>
              <a:chOff x="1350303" y="1467824"/>
              <a:chExt cx="799791" cy="795690"/>
            </a:xfrm>
          </p:grpSpPr>
          <p:sp>
            <p:nvSpPr>
              <p:cNvPr id="1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 rot="2700000">
                <a:off x="1352354" y="1465773"/>
                <a:ext cx="795690" cy="7997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 rot="2700000">
                <a:off x="1352354" y="1465773"/>
                <a:ext cx="795690" cy="799791"/>
              </a:xfrm>
              <a:custGeom>
                <a:avLst/>
                <a:gdLst>
                  <a:gd name="T0" fmla="*/ 388 w 388"/>
                  <a:gd name="T1" fmla="*/ 390 h 390"/>
                  <a:gd name="T2" fmla="*/ 0 w 388"/>
                  <a:gd name="T3" fmla="*/ 0 h 390"/>
                  <a:gd name="T4" fmla="*/ 388 w 388"/>
                  <a:gd name="T5" fmla="*/ 0 h 390"/>
                  <a:gd name="T6" fmla="*/ 388 w 38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8" h="390">
                    <a:moveTo>
                      <a:pt x="388" y="390"/>
                    </a:moveTo>
                    <a:lnTo>
                      <a:pt x="0" y="0"/>
                    </a:lnTo>
                    <a:lnTo>
                      <a:pt x="388" y="0"/>
                    </a:lnTo>
                    <a:lnTo>
                      <a:pt x="388" y="39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29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530696" y="1628328"/>
              <a:ext cx="420322" cy="445243"/>
              <a:chOff x="4910138" y="-935038"/>
              <a:chExt cx="401637" cy="425450"/>
            </a:xfrm>
            <a:solidFill>
              <a:schemeClr val="bg2"/>
            </a:solidFill>
            <a:effectLst/>
          </p:grpSpPr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8250" y="-863600"/>
                <a:ext cx="187325" cy="196850"/>
              </a:xfrm>
              <a:custGeom>
                <a:avLst/>
                <a:gdLst>
                  <a:gd name="T0" fmla="*/ 31 w 39"/>
                  <a:gd name="T1" fmla="*/ 1 h 41"/>
                  <a:gd name="T2" fmla="*/ 29 w 39"/>
                  <a:gd name="T3" fmla="*/ 0 h 41"/>
                  <a:gd name="T4" fmla="*/ 27 w 39"/>
                  <a:gd name="T5" fmla="*/ 2 h 41"/>
                  <a:gd name="T6" fmla="*/ 27 w 39"/>
                  <a:gd name="T7" fmla="*/ 5 h 41"/>
                  <a:gd name="T8" fmla="*/ 9 w 39"/>
                  <a:gd name="T9" fmla="*/ 17 h 41"/>
                  <a:gd name="T10" fmla="*/ 0 w 39"/>
                  <a:gd name="T11" fmla="*/ 40 h 41"/>
                  <a:gd name="T12" fmla="*/ 0 w 39"/>
                  <a:gd name="T13" fmla="*/ 41 h 41"/>
                  <a:gd name="T14" fmla="*/ 0 w 39"/>
                  <a:gd name="T15" fmla="*/ 41 h 41"/>
                  <a:gd name="T16" fmla="*/ 6 w 39"/>
                  <a:gd name="T17" fmla="*/ 41 h 41"/>
                  <a:gd name="T18" fmla="*/ 6 w 39"/>
                  <a:gd name="T19" fmla="*/ 40 h 41"/>
                  <a:gd name="T20" fmla="*/ 27 w 39"/>
                  <a:gd name="T21" fmla="*/ 12 h 41"/>
                  <a:gd name="T22" fmla="*/ 27 w 39"/>
                  <a:gd name="T23" fmla="*/ 14 h 41"/>
                  <a:gd name="T24" fmla="*/ 29 w 39"/>
                  <a:gd name="T25" fmla="*/ 16 h 41"/>
                  <a:gd name="T26" fmla="*/ 31 w 39"/>
                  <a:gd name="T27" fmla="*/ 16 h 41"/>
                  <a:gd name="T28" fmla="*/ 38 w 39"/>
                  <a:gd name="T29" fmla="*/ 10 h 41"/>
                  <a:gd name="T30" fmla="*/ 39 w 39"/>
                  <a:gd name="T31" fmla="*/ 8 h 41"/>
                  <a:gd name="T32" fmla="*/ 38 w 39"/>
                  <a:gd name="T33" fmla="*/ 7 h 41"/>
                  <a:gd name="T34" fmla="*/ 31 w 39"/>
                  <a:gd name="T35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41">
                    <a:moveTo>
                      <a:pt x="31" y="1"/>
                    </a:moveTo>
                    <a:cubicBezTo>
                      <a:pt x="30" y="0"/>
                      <a:pt x="30" y="0"/>
                      <a:pt x="29" y="0"/>
                    </a:cubicBezTo>
                    <a:cubicBezTo>
                      <a:pt x="28" y="0"/>
                      <a:pt x="27" y="1"/>
                      <a:pt x="27" y="2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19" y="7"/>
                      <a:pt x="14" y="11"/>
                      <a:pt x="9" y="17"/>
                    </a:cubicBezTo>
                    <a:cubicBezTo>
                      <a:pt x="3" y="24"/>
                      <a:pt x="1" y="32"/>
                      <a:pt x="0" y="40"/>
                    </a:cubicBezTo>
                    <a:cubicBezTo>
                      <a:pt x="0" y="40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0"/>
                    </a:cubicBezTo>
                    <a:cubicBezTo>
                      <a:pt x="8" y="27"/>
                      <a:pt x="15" y="16"/>
                      <a:pt x="27" y="12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8" y="16"/>
                      <a:pt x="29" y="16"/>
                    </a:cubicBezTo>
                    <a:cubicBezTo>
                      <a:pt x="30" y="16"/>
                      <a:pt x="30" y="16"/>
                      <a:pt x="31" y="16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8"/>
                    </a:cubicBezTo>
                    <a:cubicBezTo>
                      <a:pt x="39" y="8"/>
                      <a:pt x="39" y="7"/>
                      <a:pt x="38" y="7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143500" y="-758825"/>
                <a:ext cx="92075" cy="92075"/>
              </a:xfrm>
              <a:custGeom>
                <a:avLst/>
                <a:gdLst>
                  <a:gd name="T0" fmla="*/ 9 w 19"/>
                  <a:gd name="T1" fmla="*/ 0 h 19"/>
                  <a:gd name="T2" fmla="*/ 0 w 19"/>
                  <a:gd name="T3" fmla="*/ 9 h 19"/>
                  <a:gd name="T4" fmla="*/ 9 w 19"/>
                  <a:gd name="T5" fmla="*/ 19 h 19"/>
                  <a:gd name="T6" fmla="*/ 19 w 19"/>
                  <a:gd name="T7" fmla="*/ 9 h 19"/>
                  <a:gd name="T8" fmla="*/ 9 w 19"/>
                  <a:gd name="T9" fmla="*/ 0 h 19"/>
                  <a:gd name="T10" fmla="*/ 9 w 19"/>
                  <a:gd name="T11" fmla="*/ 15 h 19"/>
                  <a:gd name="T12" fmla="*/ 4 w 19"/>
                  <a:gd name="T13" fmla="*/ 9 h 19"/>
                  <a:gd name="T14" fmla="*/ 9 w 19"/>
                  <a:gd name="T15" fmla="*/ 4 h 19"/>
                  <a:gd name="T16" fmla="*/ 15 w 19"/>
                  <a:gd name="T17" fmla="*/ 9 h 19"/>
                  <a:gd name="T18" fmla="*/ 9 w 19"/>
                  <a:gd name="T1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7" y="15"/>
                      <a:pt x="4" y="12"/>
                      <a:pt x="4" y="9"/>
                    </a:cubicBezTo>
                    <a:cubicBezTo>
                      <a:pt x="4" y="7"/>
                      <a:pt x="7" y="4"/>
                      <a:pt x="9" y="4"/>
                    </a:cubicBezTo>
                    <a:cubicBezTo>
                      <a:pt x="12" y="4"/>
                      <a:pt x="15" y="7"/>
                      <a:pt x="15" y="9"/>
                    </a:cubicBezTo>
                    <a:cubicBezTo>
                      <a:pt x="15" y="12"/>
                      <a:pt x="12" y="15"/>
                      <a:pt x="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81575" y="-863600"/>
                <a:ext cx="90487" cy="90488"/>
              </a:xfrm>
              <a:custGeom>
                <a:avLst/>
                <a:gdLst>
                  <a:gd name="T0" fmla="*/ 18 w 19"/>
                  <a:gd name="T1" fmla="*/ 7 h 19"/>
                  <a:gd name="T2" fmla="*/ 12 w 19"/>
                  <a:gd name="T3" fmla="*/ 7 h 19"/>
                  <a:gd name="T4" fmla="*/ 12 w 19"/>
                  <a:gd name="T5" fmla="*/ 1 h 19"/>
                  <a:gd name="T6" fmla="*/ 11 w 19"/>
                  <a:gd name="T7" fmla="*/ 0 h 19"/>
                  <a:gd name="T8" fmla="*/ 8 w 19"/>
                  <a:gd name="T9" fmla="*/ 0 h 19"/>
                  <a:gd name="T10" fmla="*/ 7 w 19"/>
                  <a:gd name="T11" fmla="*/ 1 h 19"/>
                  <a:gd name="T12" fmla="*/ 7 w 19"/>
                  <a:gd name="T13" fmla="*/ 7 h 19"/>
                  <a:gd name="T14" fmla="*/ 2 w 19"/>
                  <a:gd name="T15" fmla="*/ 7 h 19"/>
                  <a:gd name="T16" fmla="*/ 0 w 19"/>
                  <a:gd name="T17" fmla="*/ 8 h 19"/>
                  <a:gd name="T18" fmla="*/ 0 w 19"/>
                  <a:gd name="T19" fmla="*/ 11 h 19"/>
                  <a:gd name="T20" fmla="*/ 2 w 19"/>
                  <a:gd name="T21" fmla="*/ 12 h 19"/>
                  <a:gd name="T22" fmla="*/ 7 w 19"/>
                  <a:gd name="T23" fmla="*/ 12 h 19"/>
                  <a:gd name="T24" fmla="*/ 7 w 19"/>
                  <a:gd name="T25" fmla="*/ 18 h 19"/>
                  <a:gd name="T26" fmla="*/ 8 w 19"/>
                  <a:gd name="T27" fmla="*/ 19 h 19"/>
                  <a:gd name="T28" fmla="*/ 11 w 19"/>
                  <a:gd name="T29" fmla="*/ 19 h 19"/>
                  <a:gd name="T30" fmla="*/ 12 w 19"/>
                  <a:gd name="T31" fmla="*/ 18 h 19"/>
                  <a:gd name="T32" fmla="*/ 12 w 19"/>
                  <a:gd name="T33" fmla="*/ 12 h 19"/>
                  <a:gd name="T34" fmla="*/ 18 w 19"/>
                  <a:gd name="T35" fmla="*/ 12 h 19"/>
                  <a:gd name="T36" fmla="*/ 19 w 19"/>
                  <a:gd name="T37" fmla="*/ 11 h 19"/>
                  <a:gd name="T38" fmla="*/ 19 w 19"/>
                  <a:gd name="T39" fmla="*/ 8 h 19"/>
                  <a:gd name="T40" fmla="*/ 18 w 19"/>
                  <a:gd name="T4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9">
                    <a:moveTo>
                      <a:pt x="18" y="7"/>
                    </a:moveTo>
                    <a:cubicBezTo>
                      <a:pt x="12" y="7"/>
                      <a:pt x="12" y="7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7" y="1"/>
                      <a:pt x="7" y="1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2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8" y="19"/>
                      <a:pt x="8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2" y="18"/>
                      <a:pt x="12" y="1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2"/>
                      <a:pt x="19" y="12"/>
                      <a:pt x="19" y="11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10150" y="-604838"/>
                <a:ext cx="201612" cy="95250"/>
              </a:xfrm>
              <a:custGeom>
                <a:avLst/>
                <a:gdLst>
                  <a:gd name="T0" fmla="*/ 75 w 127"/>
                  <a:gd name="T1" fmla="*/ 0 h 60"/>
                  <a:gd name="T2" fmla="*/ 51 w 127"/>
                  <a:gd name="T3" fmla="*/ 0 h 60"/>
                  <a:gd name="T4" fmla="*/ 0 w 127"/>
                  <a:gd name="T5" fmla="*/ 51 h 60"/>
                  <a:gd name="T6" fmla="*/ 21 w 127"/>
                  <a:gd name="T7" fmla="*/ 51 h 60"/>
                  <a:gd name="T8" fmla="*/ 54 w 127"/>
                  <a:gd name="T9" fmla="*/ 18 h 60"/>
                  <a:gd name="T10" fmla="*/ 54 w 127"/>
                  <a:gd name="T11" fmla="*/ 60 h 60"/>
                  <a:gd name="T12" fmla="*/ 69 w 127"/>
                  <a:gd name="T13" fmla="*/ 60 h 60"/>
                  <a:gd name="T14" fmla="*/ 72 w 127"/>
                  <a:gd name="T15" fmla="*/ 18 h 60"/>
                  <a:gd name="T16" fmla="*/ 106 w 127"/>
                  <a:gd name="T17" fmla="*/ 51 h 60"/>
                  <a:gd name="T18" fmla="*/ 127 w 127"/>
                  <a:gd name="T19" fmla="*/ 51 h 60"/>
                  <a:gd name="T20" fmla="*/ 75 w 127"/>
                  <a:gd name="T2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60">
                    <a:moveTo>
                      <a:pt x="75" y="0"/>
                    </a:moveTo>
                    <a:lnTo>
                      <a:pt x="51" y="0"/>
                    </a:lnTo>
                    <a:lnTo>
                      <a:pt x="0" y="51"/>
                    </a:lnTo>
                    <a:lnTo>
                      <a:pt x="21" y="51"/>
                    </a:lnTo>
                    <a:lnTo>
                      <a:pt x="54" y="18"/>
                    </a:lnTo>
                    <a:lnTo>
                      <a:pt x="54" y="60"/>
                    </a:lnTo>
                    <a:lnTo>
                      <a:pt x="69" y="60"/>
                    </a:lnTo>
                    <a:lnTo>
                      <a:pt x="72" y="18"/>
                    </a:lnTo>
                    <a:lnTo>
                      <a:pt x="106" y="51"/>
                    </a:lnTo>
                    <a:lnTo>
                      <a:pt x="127" y="51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19663" y="-920750"/>
                <a:ext cx="382587" cy="296863"/>
              </a:xfrm>
              <a:custGeom>
                <a:avLst/>
                <a:gdLst>
                  <a:gd name="T0" fmla="*/ 73 w 80"/>
                  <a:gd name="T1" fmla="*/ 62 h 62"/>
                  <a:gd name="T2" fmla="*/ 7 w 80"/>
                  <a:gd name="T3" fmla="*/ 62 h 62"/>
                  <a:gd name="T4" fmla="*/ 0 w 80"/>
                  <a:gd name="T5" fmla="*/ 55 h 62"/>
                  <a:gd name="T6" fmla="*/ 0 w 80"/>
                  <a:gd name="T7" fmla="*/ 8 h 62"/>
                  <a:gd name="T8" fmla="*/ 7 w 80"/>
                  <a:gd name="T9" fmla="*/ 0 h 62"/>
                  <a:gd name="T10" fmla="*/ 73 w 80"/>
                  <a:gd name="T11" fmla="*/ 0 h 62"/>
                  <a:gd name="T12" fmla="*/ 80 w 80"/>
                  <a:gd name="T13" fmla="*/ 8 h 62"/>
                  <a:gd name="T14" fmla="*/ 80 w 80"/>
                  <a:gd name="T15" fmla="*/ 55 h 62"/>
                  <a:gd name="T16" fmla="*/ 73 w 80"/>
                  <a:gd name="T17" fmla="*/ 62 h 62"/>
                  <a:gd name="T18" fmla="*/ 7 w 80"/>
                  <a:gd name="T19" fmla="*/ 5 h 62"/>
                  <a:gd name="T20" fmla="*/ 4 w 80"/>
                  <a:gd name="T21" fmla="*/ 8 h 62"/>
                  <a:gd name="T22" fmla="*/ 4 w 80"/>
                  <a:gd name="T23" fmla="*/ 55 h 62"/>
                  <a:gd name="T24" fmla="*/ 7 w 80"/>
                  <a:gd name="T25" fmla="*/ 57 h 62"/>
                  <a:gd name="T26" fmla="*/ 73 w 80"/>
                  <a:gd name="T27" fmla="*/ 57 h 62"/>
                  <a:gd name="T28" fmla="*/ 76 w 80"/>
                  <a:gd name="T29" fmla="*/ 55 h 62"/>
                  <a:gd name="T30" fmla="*/ 76 w 80"/>
                  <a:gd name="T31" fmla="*/ 8 h 62"/>
                  <a:gd name="T32" fmla="*/ 73 w 80"/>
                  <a:gd name="T33" fmla="*/ 5 h 62"/>
                  <a:gd name="T34" fmla="*/ 7 w 80"/>
                  <a:gd name="T35" fmla="*/ 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62">
                    <a:moveTo>
                      <a:pt x="73" y="62"/>
                    </a:moveTo>
                    <a:cubicBezTo>
                      <a:pt x="7" y="62"/>
                      <a:pt x="7" y="62"/>
                      <a:pt x="7" y="62"/>
                    </a:cubicBezTo>
                    <a:cubicBezTo>
                      <a:pt x="3" y="62"/>
                      <a:pt x="0" y="59"/>
                      <a:pt x="0" y="5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7" y="0"/>
                      <a:pt x="80" y="4"/>
                      <a:pt x="80" y="8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59"/>
                      <a:pt x="77" y="62"/>
                      <a:pt x="73" y="62"/>
                    </a:cubicBezTo>
                    <a:close/>
                    <a:moveTo>
                      <a:pt x="7" y="5"/>
                    </a:moveTo>
                    <a:cubicBezTo>
                      <a:pt x="6" y="5"/>
                      <a:pt x="4" y="6"/>
                      <a:pt x="4" y="8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6"/>
                      <a:pt x="6" y="57"/>
                      <a:pt x="7" y="57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4" y="57"/>
                      <a:pt x="76" y="56"/>
                      <a:pt x="76" y="55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6" y="6"/>
                      <a:pt x="74" y="5"/>
                      <a:pt x="73" y="5"/>
                    </a:cubicBez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10138" y="-935038"/>
                <a:ext cx="401637" cy="52388"/>
              </a:xfrm>
              <a:custGeom>
                <a:avLst/>
                <a:gdLst>
                  <a:gd name="T0" fmla="*/ 79 w 84"/>
                  <a:gd name="T1" fmla="*/ 0 h 11"/>
                  <a:gd name="T2" fmla="*/ 5 w 84"/>
                  <a:gd name="T3" fmla="*/ 0 h 11"/>
                  <a:gd name="T4" fmla="*/ 0 w 84"/>
                  <a:gd name="T5" fmla="*/ 5 h 11"/>
                  <a:gd name="T6" fmla="*/ 0 w 84"/>
                  <a:gd name="T7" fmla="*/ 11 h 11"/>
                  <a:gd name="T8" fmla="*/ 84 w 84"/>
                  <a:gd name="T9" fmla="*/ 11 h 11"/>
                  <a:gd name="T10" fmla="*/ 84 w 84"/>
                  <a:gd name="T11" fmla="*/ 5 h 11"/>
                  <a:gd name="T12" fmla="*/ 79 w 8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1">
                    <a:moveTo>
                      <a:pt x="7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3"/>
                      <a:pt x="82" y="0"/>
                      <a:pt x="7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id-ID" sz="2400">
                  <a:solidFill>
                    <a:prstClr val="black"/>
                  </a:solidFill>
                  <a:latin typeface="等线" panose="020F0502020204030204"/>
                  <a:cs typeface="Arial"/>
                  <a:sym typeface="Arial"/>
                  <a:rtl val="0"/>
                </a:endParaRPr>
              </a:p>
            </p:txBody>
          </p:sp>
        </p:grp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1148064" y="3785770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756">
              <a:spcBef>
                <a:spcPct val="20000"/>
              </a:spcBef>
              <a:defRPr/>
            </a:pPr>
            <a:r>
              <a: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单击编辑标题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  <a:rtl val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100544" y="4208690"/>
            <a:ext cx="2414182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756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PPT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4939203" y="3775088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756">
              <a:spcBef>
                <a:spcPct val="20000"/>
              </a:spcBef>
              <a:defRPr/>
            </a:pPr>
            <a:r>
              <a: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单击编辑标题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  <a:rtl val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4891682" y="4198009"/>
            <a:ext cx="2414182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756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PPT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707595" y="3771292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756">
              <a:spcBef>
                <a:spcPct val="20000"/>
              </a:spcBef>
              <a:defRPr/>
            </a:pPr>
            <a:r>
              <a: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单击编辑标题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  <a:rtl val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60074" y="4194213"/>
            <a:ext cx="2414182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756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  <a:rtl val="0"/>
              </a:rPr>
              <a:t>PPT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55202" y="302192"/>
            <a:ext cx="15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312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/>
          <p:nvPr/>
        </p:nvSpPr>
        <p:spPr>
          <a:xfrm rot="17766759">
            <a:off x="1989335" y="-4280929"/>
            <a:ext cx="6147982" cy="9782432"/>
          </a:xfrm>
          <a:custGeom>
            <a:avLst/>
            <a:gdLst>
              <a:gd name="connsiteX0" fmla="*/ 1375533 w 6147982"/>
              <a:gd name="connsiteY0" fmla="*/ 0 h 9782432"/>
              <a:gd name="connsiteX1" fmla="*/ 6147982 w 6147982"/>
              <a:gd name="connsiteY1" fmla="*/ 9782432 h 9782432"/>
              <a:gd name="connsiteX2" fmla="*/ 0 w 6147982"/>
              <a:gd name="connsiteY2" fmla="*/ 9716016 h 9782432"/>
              <a:gd name="connsiteX3" fmla="*/ 245961 w 6147982"/>
              <a:gd name="connsiteY3" fmla="*/ 553681 h 978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7982" h="9782432">
                <a:moveTo>
                  <a:pt x="1375533" y="0"/>
                </a:moveTo>
                <a:lnTo>
                  <a:pt x="6147982" y="9782432"/>
                </a:lnTo>
                <a:lnTo>
                  <a:pt x="0" y="9716016"/>
                </a:lnTo>
                <a:lnTo>
                  <a:pt x="245961" y="553681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8072751">
            <a:off x="4085080" y="3553163"/>
            <a:ext cx="4835608" cy="6131817"/>
          </a:xfrm>
          <a:custGeom>
            <a:avLst/>
            <a:gdLst>
              <a:gd name="connsiteX0" fmla="*/ 0 w 4772025"/>
              <a:gd name="connsiteY0" fmla="*/ 4772025 h 4772025"/>
              <a:gd name="connsiteX1" fmla="*/ 0 w 4772025"/>
              <a:gd name="connsiteY1" fmla="*/ 0 h 4772025"/>
              <a:gd name="connsiteX2" fmla="*/ 4772025 w 4772025"/>
              <a:gd name="connsiteY2" fmla="*/ 4772025 h 4772025"/>
              <a:gd name="connsiteX3" fmla="*/ 0 w 4772025"/>
              <a:gd name="connsiteY3" fmla="*/ 4772025 h 4772025"/>
              <a:gd name="connsiteX0" fmla="*/ 1581661 w 4772025"/>
              <a:gd name="connsiteY0" fmla="*/ 5767931 h 5767931"/>
              <a:gd name="connsiteX1" fmla="*/ 0 w 4772025"/>
              <a:gd name="connsiteY1" fmla="*/ 0 h 5767931"/>
              <a:gd name="connsiteX2" fmla="*/ 4772025 w 4772025"/>
              <a:gd name="connsiteY2" fmla="*/ 4772025 h 5767931"/>
              <a:gd name="connsiteX3" fmla="*/ 1581661 w 4772025"/>
              <a:gd name="connsiteY3" fmla="*/ 5767931 h 5767931"/>
              <a:gd name="connsiteX0" fmla="*/ 1581661 w 4744765"/>
              <a:gd name="connsiteY0" fmla="*/ 5767931 h 5767931"/>
              <a:gd name="connsiteX1" fmla="*/ 0 w 4744765"/>
              <a:gd name="connsiteY1" fmla="*/ 0 h 5767931"/>
              <a:gd name="connsiteX2" fmla="*/ 4744765 w 4744765"/>
              <a:gd name="connsiteY2" fmla="*/ 4812222 h 5767931"/>
              <a:gd name="connsiteX3" fmla="*/ 1581661 w 4744765"/>
              <a:gd name="connsiteY3" fmla="*/ 5767931 h 5767931"/>
              <a:gd name="connsiteX0" fmla="*/ 1581661 w 4765237"/>
              <a:gd name="connsiteY0" fmla="*/ 5767931 h 5767931"/>
              <a:gd name="connsiteX1" fmla="*/ 0 w 4765237"/>
              <a:gd name="connsiteY1" fmla="*/ 0 h 5767931"/>
              <a:gd name="connsiteX2" fmla="*/ 4765237 w 4765237"/>
              <a:gd name="connsiteY2" fmla="*/ 4778708 h 5767931"/>
              <a:gd name="connsiteX3" fmla="*/ 1581661 w 4765237"/>
              <a:gd name="connsiteY3" fmla="*/ 5767931 h 5767931"/>
              <a:gd name="connsiteX0" fmla="*/ 1594810 w 4778386"/>
              <a:gd name="connsiteY0" fmla="*/ 5808448 h 5808448"/>
              <a:gd name="connsiteX1" fmla="*/ 0 w 4778386"/>
              <a:gd name="connsiteY1" fmla="*/ 0 h 5808448"/>
              <a:gd name="connsiteX2" fmla="*/ 4778386 w 4778386"/>
              <a:gd name="connsiteY2" fmla="*/ 4819225 h 5808448"/>
              <a:gd name="connsiteX3" fmla="*/ 1594810 w 4778386"/>
              <a:gd name="connsiteY3" fmla="*/ 5808448 h 5808448"/>
              <a:gd name="connsiteX0" fmla="*/ 1788393 w 4778386"/>
              <a:gd name="connsiteY0" fmla="*/ 5741256 h 5741256"/>
              <a:gd name="connsiteX1" fmla="*/ 0 w 4778386"/>
              <a:gd name="connsiteY1" fmla="*/ 0 h 5741256"/>
              <a:gd name="connsiteX2" fmla="*/ 4778386 w 4778386"/>
              <a:gd name="connsiteY2" fmla="*/ 4819225 h 5741256"/>
              <a:gd name="connsiteX3" fmla="*/ 1788393 w 4778386"/>
              <a:gd name="connsiteY3" fmla="*/ 5741256 h 5741256"/>
              <a:gd name="connsiteX0" fmla="*/ 1935336 w 4778386"/>
              <a:gd name="connsiteY0" fmla="*/ 5679956 h 5679956"/>
              <a:gd name="connsiteX1" fmla="*/ 0 w 4778386"/>
              <a:gd name="connsiteY1" fmla="*/ 0 h 5679956"/>
              <a:gd name="connsiteX2" fmla="*/ 4778386 w 4778386"/>
              <a:gd name="connsiteY2" fmla="*/ 4819225 h 5679956"/>
              <a:gd name="connsiteX3" fmla="*/ 1935336 w 4778386"/>
              <a:gd name="connsiteY3" fmla="*/ 5679956 h 567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8386" h="5679956">
                <a:moveTo>
                  <a:pt x="1935336" y="5679956"/>
                </a:moveTo>
                <a:lnTo>
                  <a:pt x="0" y="0"/>
                </a:lnTo>
                <a:lnTo>
                  <a:pt x="4778386" y="4819225"/>
                </a:lnTo>
                <a:lnTo>
                  <a:pt x="1935336" y="5679956"/>
                </a:lnTo>
                <a:close/>
              </a:path>
            </a:pathLst>
          </a:custGeom>
          <a:solidFill>
            <a:srgbClr val="94C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 rot="1621679">
            <a:off x="730104" y="1927585"/>
            <a:ext cx="7426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94C5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岁月如歌  </a:t>
            </a:r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感恩常在</a:t>
            </a: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 rot="1678485">
            <a:off x="449857" y="2831467"/>
            <a:ext cx="7296869" cy="373587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  <a:defRPr/>
            </a:pPr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</a:p>
          <a:p>
            <a:pPr marL="0" lvl="0" indent="0" algn="dist">
              <a:buNone/>
              <a:defRPr/>
            </a:pP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589101" y="5388282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答辩人：向天歌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591694" y="5875881"/>
            <a:ext cx="26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指导老师：趣你的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62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出自【趣你的PPT】(微信:qunideppt)：最优质的PPT资源库"/>
          <p:cNvSpPr/>
          <p:nvPr/>
        </p:nvSpPr>
        <p:spPr>
          <a:xfrm>
            <a:off x="641350" y="2371749"/>
            <a:ext cx="342900" cy="372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132"/>
                </a:moveTo>
                <a:cubicBezTo>
                  <a:pt x="5286" y="19132"/>
                  <a:pt x="800" y="15006"/>
                  <a:pt x="800" y="9934"/>
                </a:cubicBezTo>
                <a:cubicBezTo>
                  <a:pt x="800" y="4862"/>
                  <a:pt x="5286" y="736"/>
                  <a:pt x="10800" y="736"/>
                </a:cubicBezTo>
                <a:cubicBezTo>
                  <a:pt x="16314" y="736"/>
                  <a:pt x="20800" y="4862"/>
                  <a:pt x="20800" y="9934"/>
                </a:cubicBezTo>
                <a:cubicBezTo>
                  <a:pt x="20800" y="15006"/>
                  <a:pt x="16314" y="19132"/>
                  <a:pt x="10800" y="19132"/>
                </a:cubicBezTo>
                <a:close/>
                <a:moveTo>
                  <a:pt x="21600" y="9934"/>
                </a:moveTo>
                <a:cubicBezTo>
                  <a:pt x="21600" y="4456"/>
                  <a:pt x="16755" y="0"/>
                  <a:pt x="10800" y="0"/>
                </a:cubicBezTo>
                <a:cubicBezTo>
                  <a:pt x="4845" y="0"/>
                  <a:pt x="0" y="4456"/>
                  <a:pt x="0" y="9934"/>
                </a:cubicBezTo>
                <a:cubicBezTo>
                  <a:pt x="0" y="13866"/>
                  <a:pt x="2496" y="17271"/>
                  <a:pt x="6108" y="18880"/>
                </a:cubicBezTo>
                <a:lnTo>
                  <a:pt x="3717" y="21080"/>
                </a:lnTo>
                <a:lnTo>
                  <a:pt x="4283" y="21600"/>
                </a:lnTo>
                <a:lnTo>
                  <a:pt x="6898" y="19194"/>
                </a:lnTo>
                <a:cubicBezTo>
                  <a:pt x="8109" y="19628"/>
                  <a:pt x="9424" y="19868"/>
                  <a:pt x="10800" y="19868"/>
                </a:cubicBezTo>
                <a:cubicBezTo>
                  <a:pt x="12176" y="19868"/>
                  <a:pt x="13491" y="19628"/>
                  <a:pt x="14702" y="19194"/>
                </a:cubicBezTo>
                <a:lnTo>
                  <a:pt x="17317" y="21600"/>
                </a:lnTo>
                <a:lnTo>
                  <a:pt x="17883" y="21080"/>
                </a:lnTo>
                <a:lnTo>
                  <a:pt x="15491" y="18880"/>
                </a:lnTo>
                <a:cubicBezTo>
                  <a:pt x="19104" y="17271"/>
                  <a:pt x="21600" y="13866"/>
                  <a:pt x="21600" y="99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6" name="出自【趣你的PPT】(微信:qunideppt)：最优质的PPT资源库"/>
          <p:cNvSpPr/>
          <p:nvPr/>
        </p:nvSpPr>
        <p:spPr>
          <a:xfrm>
            <a:off x="806450" y="2466999"/>
            <a:ext cx="59991" cy="107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73" y="0"/>
                </a:moveTo>
                <a:lnTo>
                  <a:pt x="0" y="0"/>
                </a:lnTo>
                <a:lnTo>
                  <a:pt x="0" y="16133"/>
                </a:lnTo>
                <a:lnTo>
                  <a:pt x="19555" y="21600"/>
                </a:lnTo>
                <a:lnTo>
                  <a:pt x="21600" y="19313"/>
                </a:lnTo>
                <a:lnTo>
                  <a:pt x="4573" y="14552"/>
                </a:lnTo>
                <a:cubicBezTo>
                  <a:pt x="4573" y="14552"/>
                  <a:pt x="4573" y="0"/>
                  <a:pt x="4573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7" name="出自【趣你的PPT】(微信:qunideppt)：最优质的PPT资源库"/>
          <p:cNvSpPr/>
          <p:nvPr/>
        </p:nvSpPr>
        <p:spPr>
          <a:xfrm>
            <a:off x="609600" y="2359049"/>
            <a:ext cx="108673" cy="10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81" y="4669"/>
                </a:moveTo>
                <a:lnTo>
                  <a:pt x="4671" y="16480"/>
                </a:lnTo>
                <a:lnTo>
                  <a:pt x="2741" y="6834"/>
                </a:lnTo>
                <a:lnTo>
                  <a:pt x="6835" y="2740"/>
                </a:lnTo>
                <a:cubicBezTo>
                  <a:pt x="6835" y="2740"/>
                  <a:pt x="16481" y="4669"/>
                  <a:pt x="16481" y="4669"/>
                </a:cubicBezTo>
                <a:close/>
                <a:moveTo>
                  <a:pt x="0" y="6003"/>
                </a:moveTo>
                <a:lnTo>
                  <a:pt x="3120" y="21600"/>
                </a:lnTo>
                <a:lnTo>
                  <a:pt x="21600" y="3119"/>
                </a:lnTo>
                <a:lnTo>
                  <a:pt x="6004" y="0"/>
                </a:lnTo>
                <a:cubicBezTo>
                  <a:pt x="6004" y="0"/>
                  <a:pt x="0" y="6003"/>
                  <a:pt x="0" y="600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8" name="出自【趣你的PPT】(微信:qunideppt)：最优质的PPT资源库"/>
          <p:cNvSpPr/>
          <p:nvPr/>
        </p:nvSpPr>
        <p:spPr>
          <a:xfrm>
            <a:off x="908050" y="2359049"/>
            <a:ext cx="108676" cy="108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30" y="16480"/>
                </a:moveTo>
                <a:lnTo>
                  <a:pt x="5120" y="4670"/>
                </a:lnTo>
                <a:lnTo>
                  <a:pt x="14766" y="2740"/>
                </a:lnTo>
                <a:lnTo>
                  <a:pt x="18859" y="6833"/>
                </a:lnTo>
                <a:cubicBezTo>
                  <a:pt x="18859" y="6833"/>
                  <a:pt x="16930" y="16480"/>
                  <a:pt x="16930" y="16480"/>
                </a:cubicBezTo>
                <a:close/>
                <a:moveTo>
                  <a:pt x="0" y="3118"/>
                </a:moveTo>
                <a:lnTo>
                  <a:pt x="18480" y="21600"/>
                </a:lnTo>
                <a:lnTo>
                  <a:pt x="21600" y="6004"/>
                </a:lnTo>
                <a:lnTo>
                  <a:pt x="15596" y="0"/>
                </a:lnTo>
                <a:cubicBezTo>
                  <a:pt x="15596" y="0"/>
                  <a:pt x="0" y="3118"/>
                  <a:pt x="0" y="311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9" name="出自【趣你的PPT】(微信:qunideppt)：最优质的PPT资源库"/>
          <p:cNvSpPr/>
          <p:nvPr/>
        </p:nvSpPr>
        <p:spPr>
          <a:xfrm>
            <a:off x="1822450" y="2416199"/>
            <a:ext cx="67990" cy="18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572"/>
                </a:moveTo>
                <a:lnTo>
                  <a:pt x="4035" y="14241"/>
                </a:lnTo>
                <a:lnTo>
                  <a:pt x="4035" y="0"/>
                </a:lnTo>
                <a:lnTo>
                  <a:pt x="0" y="0"/>
                </a:lnTo>
                <a:lnTo>
                  <a:pt x="0" y="14843"/>
                </a:lnTo>
                <a:lnTo>
                  <a:pt x="18747" y="21600"/>
                </a:lnTo>
                <a:cubicBezTo>
                  <a:pt x="18747" y="21600"/>
                  <a:pt x="21600" y="20572"/>
                  <a:pt x="21600" y="205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0" name="出自【趣你的PPT】(微信:qunideppt)：最优质的PPT资源库"/>
          <p:cNvSpPr/>
          <p:nvPr/>
        </p:nvSpPr>
        <p:spPr>
          <a:xfrm>
            <a:off x="1651000" y="253684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1" name="出自【趣你的PPT】(微信:qunideppt)：最优质的PPT资源库"/>
          <p:cNvSpPr/>
          <p:nvPr/>
        </p:nvSpPr>
        <p:spPr>
          <a:xfrm>
            <a:off x="1981200" y="253684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2" name="出自【趣你的PPT】(微信:qunideppt)：最优质的PPT资源库"/>
          <p:cNvSpPr/>
          <p:nvPr/>
        </p:nvSpPr>
        <p:spPr>
          <a:xfrm>
            <a:off x="1822450" y="2695599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3" name="出自【趣你的PPT】(微信:qunideppt)：最优质的PPT资源库"/>
          <p:cNvSpPr/>
          <p:nvPr/>
        </p:nvSpPr>
        <p:spPr>
          <a:xfrm>
            <a:off x="1822450" y="2365399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4" name="出自【趣你的PPT】(微信:qunideppt)：最优质的PPT资源库"/>
          <p:cNvSpPr/>
          <p:nvPr/>
        </p:nvSpPr>
        <p:spPr>
          <a:xfrm>
            <a:off x="1625600" y="2339999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07" y="3038"/>
                </a:moveTo>
                <a:lnTo>
                  <a:pt x="20925" y="3038"/>
                </a:lnTo>
                <a:lnTo>
                  <a:pt x="20925" y="2362"/>
                </a:lnTo>
                <a:lnTo>
                  <a:pt x="17212" y="2362"/>
                </a:lnTo>
                <a:lnTo>
                  <a:pt x="16875" y="2700"/>
                </a:lnTo>
                <a:lnTo>
                  <a:pt x="16875" y="6412"/>
                </a:lnTo>
                <a:lnTo>
                  <a:pt x="17550" y="6412"/>
                </a:lnTo>
                <a:lnTo>
                  <a:pt x="17550" y="3433"/>
                </a:lnTo>
                <a:lnTo>
                  <a:pt x="19060" y="4944"/>
                </a:lnTo>
                <a:cubicBezTo>
                  <a:pt x="20280" y="6661"/>
                  <a:pt x="20925" y="8686"/>
                  <a:pt x="20925" y="10800"/>
                </a:cubicBezTo>
                <a:cubicBezTo>
                  <a:pt x="20925" y="16383"/>
                  <a:pt x="16383" y="20925"/>
                  <a:pt x="10800" y="20925"/>
                </a:cubicBezTo>
                <a:cubicBezTo>
                  <a:pt x="5217" y="20925"/>
                  <a:pt x="675" y="16383"/>
                  <a:pt x="675" y="10800"/>
                </a:cubicBezTo>
                <a:cubicBezTo>
                  <a:pt x="675" y="5217"/>
                  <a:pt x="5217" y="675"/>
                  <a:pt x="10800" y="675"/>
                </a:cubicBezTo>
                <a:lnTo>
                  <a:pt x="10800" y="0"/>
                </a:ln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8535"/>
                  <a:pt x="20906" y="6366"/>
                  <a:pt x="19593" y="4529"/>
                </a:cubicBezTo>
                <a:cubicBezTo>
                  <a:pt x="19593" y="4529"/>
                  <a:pt x="18107" y="3038"/>
                  <a:pt x="18107" y="303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5" name="出自【趣你的PPT】(微信:qunideppt)：最优质的PPT资源库"/>
          <p:cNvSpPr/>
          <p:nvPr/>
        </p:nvSpPr>
        <p:spPr>
          <a:xfrm>
            <a:off x="2692400" y="2320949"/>
            <a:ext cx="3556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6187" y="14175"/>
                </a:lnTo>
                <a:cubicBezTo>
                  <a:pt x="6384" y="16251"/>
                  <a:pt x="8378" y="17888"/>
                  <a:pt x="10800" y="17888"/>
                </a:cubicBezTo>
                <a:cubicBezTo>
                  <a:pt x="13222" y="17888"/>
                  <a:pt x="15216" y="16251"/>
                  <a:pt x="15413" y="14175"/>
                </a:cubicBez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14657" y="13500"/>
                </a:lnTo>
                <a:lnTo>
                  <a:pt x="14657" y="13838"/>
                </a:lnTo>
                <a:cubicBezTo>
                  <a:pt x="14657" y="15698"/>
                  <a:pt x="12927" y="17212"/>
                  <a:pt x="10800" y="17212"/>
                </a:cubicBezTo>
                <a:cubicBezTo>
                  <a:pt x="8673" y="17212"/>
                  <a:pt x="6943" y="15698"/>
                  <a:pt x="6943" y="13838"/>
                </a:cubicBezTo>
                <a:lnTo>
                  <a:pt x="6943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21600" y="13500"/>
                </a:moveTo>
                <a:lnTo>
                  <a:pt x="21547" y="13500"/>
                </a:lnTo>
                <a:lnTo>
                  <a:pt x="19232" y="0"/>
                </a:lnTo>
                <a:lnTo>
                  <a:pt x="2368" y="0"/>
                </a:lnTo>
                <a:lnTo>
                  <a:pt x="54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3500"/>
                  <a:pt x="21600" y="135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6" name="出自【趣你的PPT】(微信:qunideppt)：最优质的PPT资源库"/>
          <p:cNvSpPr/>
          <p:nvPr/>
        </p:nvSpPr>
        <p:spPr>
          <a:xfrm>
            <a:off x="3657600" y="2339999"/>
            <a:ext cx="407830" cy="407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64"/>
                </a:moveTo>
                <a:lnTo>
                  <a:pt x="10800" y="21301"/>
                </a:lnTo>
                <a:lnTo>
                  <a:pt x="10800" y="20926"/>
                </a:lnTo>
                <a:cubicBezTo>
                  <a:pt x="10800" y="20926"/>
                  <a:pt x="10800" y="20926"/>
                  <a:pt x="10799" y="20926"/>
                </a:cubicBezTo>
                <a:cubicBezTo>
                  <a:pt x="8094" y="20926"/>
                  <a:pt x="5551" y="19890"/>
                  <a:pt x="3639" y="17974"/>
                </a:cubicBezTo>
                <a:cubicBezTo>
                  <a:pt x="1726" y="16058"/>
                  <a:pt x="673" y="13520"/>
                  <a:pt x="673" y="10810"/>
                </a:cubicBezTo>
                <a:cubicBezTo>
                  <a:pt x="673" y="8100"/>
                  <a:pt x="1726" y="5557"/>
                  <a:pt x="3639" y="3640"/>
                </a:cubicBezTo>
                <a:cubicBezTo>
                  <a:pt x="5551" y="1724"/>
                  <a:pt x="8095" y="672"/>
                  <a:pt x="10800" y="672"/>
                </a:cubicBezTo>
                <a:cubicBezTo>
                  <a:pt x="13506" y="672"/>
                  <a:pt x="16048" y="1728"/>
                  <a:pt x="17961" y="3644"/>
                </a:cubicBezTo>
                <a:cubicBezTo>
                  <a:pt x="19874" y="5561"/>
                  <a:pt x="20927" y="8109"/>
                  <a:pt x="20927" y="10819"/>
                </a:cubicBezTo>
                <a:cubicBezTo>
                  <a:pt x="20927" y="16412"/>
                  <a:pt x="16517" y="20964"/>
                  <a:pt x="10800" y="20964"/>
                </a:cubicBezTo>
                <a:close/>
                <a:moveTo>
                  <a:pt x="10800" y="0"/>
                </a:moveTo>
                <a:cubicBezTo>
                  <a:pt x="7915" y="0"/>
                  <a:pt x="5203" y="1125"/>
                  <a:pt x="3163" y="3169"/>
                </a:cubicBezTo>
                <a:cubicBezTo>
                  <a:pt x="1123" y="5213"/>
                  <a:pt x="0" y="7929"/>
                  <a:pt x="0" y="10819"/>
                </a:cubicBezTo>
                <a:cubicBezTo>
                  <a:pt x="0" y="13709"/>
                  <a:pt x="1124" y="16407"/>
                  <a:pt x="3163" y="18451"/>
                </a:cubicBezTo>
                <a:cubicBezTo>
                  <a:pt x="5203" y="20494"/>
                  <a:pt x="791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lnTo>
                  <a:pt x="10801" y="21600"/>
                </a:lnTo>
                <a:cubicBezTo>
                  <a:pt x="16756" y="21600"/>
                  <a:pt x="21600" y="16765"/>
                  <a:pt x="21600" y="10800"/>
                </a:cubicBezTo>
                <a:cubicBezTo>
                  <a:pt x="21600" y="7910"/>
                  <a:pt x="20477" y="5202"/>
                  <a:pt x="18437" y="3159"/>
                </a:cubicBezTo>
                <a:cubicBezTo>
                  <a:pt x="16398" y="1116"/>
                  <a:pt x="1368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7" name="出自【趣你的PPT】(微信:qunideppt)：最优质的PPT资源库"/>
          <p:cNvSpPr/>
          <p:nvPr/>
        </p:nvSpPr>
        <p:spPr>
          <a:xfrm>
            <a:off x="3714750" y="2397149"/>
            <a:ext cx="292100" cy="146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3" y="2247"/>
                  <a:pt x="3163" y="6328"/>
                </a:cubicBezTo>
                <a:cubicBezTo>
                  <a:pt x="1124" y="10407"/>
                  <a:pt x="0" y="15831"/>
                  <a:pt x="0" y="21600"/>
                </a:cubicBezTo>
                <a:lnTo>
                  <a:pt x="939" y="21600"/>
                </a:lnTo>
                <a:cubicBezTo>
                  <a:pt x="939" y="16333"/>
                  <a:pt x="1965" y="11381"/>
                  <a:pt x="3827" y="7655"/>
                </a:cubicBezTo>
                <a:cubicBezTo>
                  <a:pt x="5690" y="3930"/>
                  <a:pt x="8166" y="1878"/>
                  <a:pt x="10800" y="1878"/>
                </a:cubicBezTo>
                <a:cubicBezTo>
                  <a:pt x="13434" y="1878"/>
                  <a:pt x="15910" y="3930"/>
                  <a:pt x="17773" y="7656"/>
                </a:cubicBezTo>
                <a:cubicBezTo>
                  <a:pt x="19635" y="11381"/>
                  <a:pt x="20661" y="16333"/>
                  <a:pt x="20661" y="21600"/>
                </a:cubicBezTo>
                <a:lnTo>
                  <a:pt x="21600" y="21600"/>
                </a:lnTo>
                <a:cubicBezTo>
                  <a:pt x="21600" y="15832"/>
                  <a:pt x="20477" y="10407"/>
                  <a:pt x="18437" y="6327"/>
                </a:cubicBezTo>
                <a:cubicBezTo>
                  <a:pt x="16398" y="2246"/>
                  <a:pt x="1368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8" name="出自【趣你的PPT】(微信:qunideppt)：最优质的PPT资源库"/>
          <p:cNvSpPr/>
          <p:nvPr/>
        </p:nvSpPr>
        <p:spPr>
          <a:xfrm>
            <a:off x="3803650" y="2498749"/>
            <a:ext cx="74643" cy="80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9" h="21600" extrusionOk="0">
                <a:moveTo>
                  <a:pt x="16968" y="17681"/>
                </a:moveTo>
                <a:cubicBezTo>
                  <a:pt x="16295" y="18326"/>
                  <a:pt x="15113" y="18331"/>
                  <a:pt x="14434" y="17691"/>
                </a:cubicBezTo>
                <a:cubicBezTo>
                  <a:pt x="14095" y="17369"/>
                  <a:pt x="13905" y="16942"/>
                  <a:pt x="13903" y="16486"/>
                </a:cubicBezTo>
                <a:cubicBezTo>
                  <a:pt x="13902" y="16029"/>
                  <a:pt x="14086" y="15602"/>
                  <a:pt x="14425" y="15277"/>
                </a:cubicBezTo>
                <a:cubicBezTo>
                  <a:pt x="14762" y="14949"/>
                  <a:pt x="15214" y="14772"/>
                  <a:pt x="15696" y="14772"/>
                </a:cubicBezTo>
                <a:cubicBezTo>
                  <a:pt x="16173" y="14772"/>
                  <a:pt x="16620" y="14949"/>
                  <a:pt x="16958" y="15269"/>
                </a:cubicBezTo>
                <a:cubicBezTo>
                  <a:pt x="17660" y="15929"/>
                  <a:pt x="17663" y="17012"/>
                  <a:pt x="16968" y="17681"/>
                </a:cubicBezTo>
                <a:close/>
                <a:moveTo>
                  <a:pt x="13468" y="11858"/>
                </a:moveTo>
                <a:lnTo>
                  <a:pt x="2713" y="0"/>
                </a:lnTo>
                <a:lnTo>
                  <a:pt x="0" y="2232"/>
                </a:lnTo>
                <a:lnTo>
                  <a:pt x="10883" y="14235"/>
                </a:lnTo>
                <a:cubicBezTo>
                  <a:pt x="10525" y="14934"/>
                  <a:pt x="10315" y="15699"/>
                  <a:pt x="10319" y="16502"/>
                </a:cubicBezTo>
                <a:cubicBezTo>
                  <a:pt x="10326" y="17869"/>
                  <a:pt x="10888" y="19153"/>
                  <a:pt x="11911" y="20115"/>
                </a:cubicBezTo>
                <a:cubicBezTo>
                  <a:pt x="12923" y="21073"/>
                  <a:pt x="14269" y="21600"/>
                  <a:pt x="15696" y="21600"/>
                </a:cubicBezTo>
                <a:cubicBezTo>
                  <a:pt x="17142" y="21600"/>
                  <a:pt x="18497" y="21063"/>
                  <a:pt x="19515" y="20083"/>
                </a:cubicBezTo>
                <a:cubicBezTo>
                  <a:pt x="21600" y="18079"/>
                  <a:pt x="21586" y="14830"/>
                  <a:pt x="19480" y="12843"/>
                </a:cubicBezTo>
                <a:cubicBezTo>
                  <a:pt x="17905" y="11356"/>
                  <a:pt x="15439" y="11039"/>
                  <a:pt x="13468" y="1185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9" name="出自【趣你的PPT】(微信:qunideppt)：最优质的PPT资源库"/>
          <p:cNvSpPr/>
          <p:nvPr/>
        </p:nvSpPr>
        <p:spPr>
          <a:xfrm>
            <a:off x="4743450" y="2333649"/>
            <a:ext cx="348525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1" y="2362"/>
                </a:moveTo>
                <a:cubicBezTo>
                  <a:pt x="8641" y="1432"/>
                  <a:pt x="9524" y="675"/>
                  <a:pt x="10609" y="675"/>
                </a:cubicBezTo>
                <a:cubicBezTo>
                  <a:pt x="11694" y="675"/>
                  <a:pt x="12577" y="1432"/>
                  <a:pt x="12577" y="2362"/>
                </a:cubicBezTo>
                <a:cubicBezTo>
                  <a:pt x="12577" y="3293"/>
                  <a:pt x="11694" y="4050"/>
                  <a:pt x="10609" y="4050"/>
                </a:cubicBezTo>
                <a:cubicBezTo>
                  <a:pt x="9524" y="4050"/>
                  <a:pt x="8641" y="3293"/>
                  <a:pt x="8641" y="2362"/>
                </a:cubicBezTo>
                <a:close/>
                <a:moveTo>
                  <a:pt x="5606" y="16552"/>
                </a:moveTo>
                <a:lnTo>
                  <a:pt x="1671" y="15539"/>
                </a:lnTo>
                <a:lnTo>
                  <a:pt x="1181" y="15766"/>
                </a:lnTo>
                <a:lnTo>
                  <a:pt x="0" y="19141"/>
                </a:lnTo>
                <a:lnTo>
                  <a:pt x="754" y="19334"/>
                </a:lnTo>
                <a:lnTo>
                  <a:pt x="1656" y="16754"/>
                </a:lnTo>
                <a:cubicBezTo>
                  <a:pt x="3239" y="19682"/>
                  <a:pt x="6718" y="21600"/>
                  <a:pt x="10609" y="21600"/>
                </a:cubicBezTo>
                <a:cubicBezTo>
                  <a:pt x="14539" y="21600"/>
                  <a:pt x="18052" y="19645"/>
                  <a:pt x="19612" y="16666"/>
                </a:cubicBezTo>
                <a:lnTo>
                  <a:pt x="20869" y="19363"/>
                </a:lnTo>
                <a:lnTo>
                  <a:pt x="21600" y="19112"/>
                </a:lnTo>
                <a:lnTo>
                  <a:pt x="20026" y="15737"/>
                </a:lnTo>
                <a:lnTo>
                  <a:pt x="19547" y="15539"/>
                </a:lnTo>
                <a:lnTo>
                  <a:pt x="15612" y="16552"/>
                </a:lnTo>
                <a:lnTo>
                  <a:pt x="15838" y="17198"/>
                </a:lnTo>
                <a:lnTo>
                  <a:pt x="18879" y="16416"/>
                </a:lnTo>
                <a:cubicBezTo>
                  <a:pt x="17491" y="19039"/>
                  <a:pt x="14449" y="20787"/>
                  <a:pt x="11003" y="20912"/>
                </a:cubicBezTo>
                <a:lnTo>
                  <a:pt x="11003" y="6075"/>
                </a:lnTo>
                <a:lnTo>
                  <a:pt x="14151" y="6075"/>
                </a:lnTo>
                <a:lnTo>
                  <a:pt x="14151" y="5400"/>
                </a:lnTo>
                <a:lnTo>
                  <a:pt x="11003" y="5400"/>
                </a:lnTo>
                <a:lnTo>
                  <a:pt x="11003" y="4698"/>
                </a:lnTo>
                <a:cubicBezTo>
                  <a:pt x="12336" y="4534"/>
                  <a:pt x="13364" y="3551"/>
                  <a:pt x="13364" y="2362"/>
                </a:cubicBezTo>
                <a:cubicBezTo>
                  <a:pt x="13364" y="1060"/>
                  <a:pt x="12128" y="0"/>
                  <a:pt x="10609" y="0"/>
                </a:cubicBezTo>
                <a:cubicBezTo>
                  <a:pt x="9090" y="0"/>
                  <a:pt x="7854" y="1060"/>
                  <a:pt x="7854" y="2362"/>
                </a:cubicBezTo>
                <a:cubicBezTo>
                  <a:pt x="7854" y="3551"/>
                  <a:pt x="8883" y="4534"/>
                  <a:pt x="10216" y="4698"/>
                </a:cubicBezTo>
                <a:lnTo>
                  <a:pt x="10216" y="5400"/>
                </a:lnTo>
                <a:lnTo>
                  <a:pt x="7067" y="5400"/>
                </a:lnTo>
                <a:lnTo>
                  <a:pt x="7067" y="6075"/>
                </a:lnTo>
                <a:lnTo>
                  <a:pt x="10216" y="6075"/>
                </a:lnTo>
                <a:lnTo>
                  <a:pt x="10216" y="20912"/>
                </a:lnTo>
                <a:cubicBezTo>
                  <a:pt x="6770" y="20787"/>
                  <a:pt x="3728" y="19039"/>
                  <a:pt x="2340" y="16416"/>
                </a:cubicBezTo>
                <a:lnTo>
                  <a:pt x="5380" y="17198"/>
                </a:lnTo>
                <a:cubicBezTo>
                  <a:pt x="5380" y="17198"/>
                  <a:pt x="5606" y="16552"/>
                  <a:pt x="5606" y="1655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0" name="出自【趣你的PPT】(微信:qunideppt)：最优质的PPT资源库"/>
          <p:cNvSpPr/>
          <p:nvPr/>
        </p:nvSpPr>
        <p:spPr>
          <a:xfrm>
            <a:off x="5689600" y="258129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1" name="出自【趣你的PPT】(微信:qunideppt)：最优质的PPT资源库"/>
          <p:cNvSpPr/>
          <p:nvPr/>
        </p:nvSpPr>
        <p:spPr>
          <a:xfrm>
            <a:off x="5715000" y="2606699"/>
            <a:ext cx="97034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7" y="2400"/>
                </a:moveTo>
                <a:lnTo>
                  <a:pt x="13032" y="2400"/>
                </a:lnTo>
                <a:lnTo>
                  <a:pt x="17979" y="19200"/>
                </a:lnTo>
                <a:lnTo>
                  <a:pt x="2827" y="19200"/>
                </a:lnTo>
                <a:cubicBezTo>
                  <a:pt x="2827" y="19200"/>
                  <a:pt x="2827" y="2400"/>
                  <a:pt x="2827" y="2400"/>
                </a:cubicBezTo>
                <a:close/>
                <a:moveTo>
                  <a:pt x="1523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5239" y="0"/>
                  <a:pt x="15239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2" name="出自【趣你的PPT】(微信:qunideppt)：最优质的PPT资源库"/>
          <p:cNvSpPr/>
          <p:nvPr/>
        </p:nvSpPr>
        <p:spPr>
          <a:xfrm>
            <a:off x="6756400" y="2333649"/>
            <a:ext cx="3556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6187" y="14175"/>
                </a:lnTo>
                <a:cubicBezTo>
                  <a:pt x="6384" y="16251"/>
                  <a:pt x="8378" y="17888"/>
                  <a:pt x="10800" y="17888"/>
                </a:cubicBezTo>
                <a:cubicBezTo>
                  <a:pt x="13222" y="17888"/>
                  <a:pt x="15216" y="16251"/>
                  <a:pt x="15413" y="14175"/>
                </a:cubicBez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14657" y="13500"/>
                </a:lnTo>
                <a:lnTo>
                  <a:pt x="14657" y="13838"/>
                </a:lnTo>
                <a:cubicBezTo>
                  <a:pt x="14657" y="15698"/>
                  <a:pt x="12927" y="17212"/>
                  <a:pt x="10800" y="17212"/>
                </a:cubicBezTo>
                <a:cubicBezTo>
                  <a:pt x="8673" y="17212"/>
                  <a:pt x="6943" y="15698"/>
                  <a:pt x="6943" y="13838"/>
                </a:cubicBezTo>
                <a:lnTo>
                  <a:pt x="6943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21600" y="13500"/>
                </a:moveTo>
                <a:lnTo>
                  <a:pt x="21547" y="13500"/>
                </a:lnTo>
                <a:lnTo>
                  <a:pt x="19232" y="0"/>
                </a:lnTo>
                <a:lnTo>
                  <a:pt x="2368" y="0"/>
                </a:lnTo>
                <a:lnTo>
                  <a:pt x="53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3500"/>
                  <a:pt x="21600" y="135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3" name="出自【趣你的PPT】(微信:qunideppt)：最优质的PPT资源库"/>
          <p:cNvSpPr/>
          <p:nvPr/>
        </p:nvSpPr>
        <p:spPr>
          <a:xfrm>
            <a:off x="6807200" y="2524149"/>
            <a:ext cx="254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4" name="出自【趣你的PPT】(微信:qunideppt)：最优质的PPT资源库"/>
          <p:cNvSpPr/>
          <p:nvPr/>
        </p:nvSpPr>
        <p:spPr>
          <a:xfrm>
            <a:off x="6819900" y="2460649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5" name="出自【趣你的PPT】(微信:qunideppt)：最优质的PPT资源库"/>
          <p:cNvSpPr/>
          <p:nvPr/>
        </p:nvSpPr>
        <p:spPr>
          <a:xfrm>
            <a:off x="6832600" y="2397149"/>
            <a:ext cx="2032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6" name="出自【趣你的PPT】(微信:qunideppt)：最优质的PPT资源库"/>
          <p:cNvSpPr/>
          <p:nvPr/>
        </p:nvSpPr>
        <p:spPr>
          <a:xfrm>
            <a:off x="7721600" y="258129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7" name="出自【趣你的PPT】(微信:qunideppt)：最优质的PPT资源库"/>
          <p:cNvSpPr/>
          <p:nvPr/>
        </p:nvSpPr>
        <p:spPr>
          <a:xfrm>
            <a:off x="7747000" y="2606699"/>
            <a:ext cx="3302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69" y="19200"/>
                </a:moveTo>
                <a:lnTo>
                  <a:pt x="831" y="19200"/>
                </a:lnTo>
                <a:lnTo>
                  <a:pt x="831" y="2400"/>
                </a:lnTo>
                <a:lnTo>
                  <a:pt x="20769" y="2400"/>
                </a:lnTo>
                <a:cubicBezTo>
                  <a:pt x="20769" y="2400"/>
                  <a:pt x="20769" y="19200"/>
                  <a:pt x="20769" y="1920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8" name="出自【趣你的PPT】(微信:qunideppt)：最优质的PPT资源库"/>
          <p:cNvSpPr/>
          <p:nvPr/>
        </p:nvSpPr>
        <p:spPr>
          <a:xfrm>
            <a:off x="7854950" y="2632099"/>
            <a:ext cx="93911" cy="57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9" y="7254"/>
                </a:moveTo>
                <a:lnTo>
                  <a:pt x="9339" y="21600"/>
                </a:lnTo>
                <a:lnTo>
                  <a:pt x="21600" y="12996"/>
                </a:lnTo>
                <a:lnTo>
                  <a:pt x="20448" y="8602"/>
                </a:lnTo>
                <a:lnTo>
                  <a:pt x="12261" y="14344"/>
                </a:lnTo>
                <a:lnTo>
                  <a:pt x="12261" y="0"/>
                </a:lnTo>
                <a:lnTo>
                  <a:pt x="0" y="8602"/>
                </a:lnTo>
                <a:lnTo>
                  <a:pt x="1152" y="12996"/>
                </a:lnTo>
                <a:cubicBezTo>
                  <a:pt x="1152" y="12996"/>
                  <a:pt x="9339" y="7254"/>
                  <a:pt x="9339" y="72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9" name="出自【趣你的PPT】(微信:qunideppt)：最优质的PPT资源库"/>
          <p:cNvSpPr/>
          <p:nvPr/>
        </p:nvSpPr>
        <p:spPr>
          <a:xfrm>
            <a:off x="8737600" y="2339999"/>
            <a:ext cx="406400" cy="40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08" y="3886"/>
                </a:moveTo>
                <a:lnTo>
                  <a:pt x="17715" y="18192"/>
                </a:lnTo>
                <a:cubicBezTo>
                  <a:pt x="15833" y="19956"/>
                  <a:pt x="13392" y="20925"/>
                  <a:pt x="10800" y="20925"/>
                </a:cubicBezTo>
                <a:cubicBezTo>
                  <a:pt x="8096" y="20925"/>
                  <a:pt x="5554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209"/>
                  <a:pt x="1644" y="5767"/>
                  <a:pt x="3408" y="3886"/>
                </a:cubicBezTo>
                <a:close/>
                <a:moveTo>
                  <a:pt x="17959" y="3641"/>
                </a:moveTo>
                <a:cubicBezTo>
                  <a:pt x="19872" y="5553"/>
                  <a:pt x="20925" y="8096"/>
                  <a:pt x="20925" y="10800"/>
                </a:cubicBezTo>
                <a:cubicBezTo>
                  <a:pt x="20925" y="13391"/>
                  <a:pt x="19956" y="15833"/>
                  <a:pt x="18192" y="17715"/>
                </a:cubicBezTo>
                <a:lnTo>
                  <a:pt x="3885" y="3408"/>
                </a:lnTo>
                <a:cubicBezTo>
                  <a:pt x="5767" y="1645"/>
                  <a:pt x="8208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lose/>
                <a:moveTo>
                  <a:pt x="10800" y="21600"/>
                </a:moveTo>
                <a:cubicBezTo>
                  <a:pt x="13685" y="21600"/>
                  <a:pt x="16396" y="20476"/>
                  <a:pt x="18436" y="18436"/>
                </a:cubicBezTo>
                <a:cubicBezTo>
                  <a:pt x="20476" y="16397"/>
                  <a:pt x="21600" y="13684"/>
                  <a:pt x="21600" y="10800"/>
                </a:cubicBezTo>
                <a:cubicBezTo>
                  <a:pt x="21600" y="7916"/>
                  <a:pt x="20476" y="5203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ubicBezTo>
                  <a:pt x="7915" y="0"/>
                  <a:pt x="5204" y="1124"/>
                  <a:pt x="3164" y="3164"/>
                </a:cubicBezTo>
                <a:cubicBezTo>
                  <a:pt x="1124" y="5203"/>
                  <a:pt x="0" y="7916"/>
                  <a:pt x="0" y="10800"/>
                </a:cubicBezTo>
                <a:cubicBezTo>
                  <a:pt x="0" y="13684"/>
                  <a:pt x="1124" y="16397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0" name="出自【趣你的PPT】(微信:qunideppt)：最优质的PPT资源库"/>
          <p:cNvSpPr/>
          <p:nvPr/>
        </p:nvSpPr>
        <p:spPr>
          <a:xfrm>
            <a:off x="9753600" y="258764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1" name="出自【趣你的PPT】(微信:qunideppt)：最优质的PPT资源库"/>
          <p:cNvSpPr/>
          <p:nvPr/>
        </p:nvSpPr>
        <p:spPr>
          <a:xfrm>
            <a:off x="9779000" y="2613049"/>
            <a:ext cx="3302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69" y="19200"/>
                </a:moveTo>
                <a:lnTo>
                  <a:pt x="831" y="19200"/>
                </a:lnTo>
                <a:lnTo>
                  <a:pt x="831" y="2400"/>
                </a:lnTo>
                <a:lnTo>
                  <a:pt x="20769" y="2400"/>
                </a:lnTo>
                <a:cubicBezTo>
                  <a:pt x="20769" y="2400"/>
                  <a:pt x="20769" y="19200"/>
                  <a:pt x="20769" y="1920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2" name="出自【趣你的PPT】(微信:qunideppt)：最优质的PPT资源库"/>
          <p:cNvSpPr/>
          <p:nvPr/>
        </p:nvSpPr>
        <p:spPr>
          <a:xfrm>
            <a:off x="10769600" y="258129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3" name="出自【趣你的PPT】(微信:qunideppt)：最优质的PPT资源库"/>
          <p:cNvSpPr/>
          <p:nvPr/>
        </p:nvSpPr>
        <p:spPr>
          <a:xfrm>
            <a:off x="10795000" y="2606699"/>
            <a:ext cx="192286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7" y="2400"/>
                </a:moveTo>
                <a:lnTo>
                  <a:pt x="17276" y="2400"/>
                </a:lnTo>
                <a:lnTo>
                  <a:pt x="19772" y="19200"/>
                </a:lnTo>
                <a:lnTo>
                  <a:pt x="1427" y="19200"/>
                </a:lnTo>
                <a:cubicBezTo>
                  <a:pt x="1427" y="19200"/>
                  <a:pt x="1427" y="2400"/>
                  <a:pt x="1427" y="2400"/>
                </a:cubicBezTo>
                <a:close/>
                <a:moveTo>
                  <a:pt x="1839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8390" y="0"/>
                  <a:pt x="1839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4" name="出自【趣你的PPT】(微信:qunideppt)：最优质的PPT资源库"/>
          <p:cNvSpPr/>
          <p:nvPr/>
        </p:nvSpPr>
        <p:spPr>
          <a:xfrm>
            <a:off x="800100" y="3362349"/>
            <a:ext cx="220049" cy="400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2" y="9029"/>
                </a:moveTo>
                <a:lnTo>
                  <a:pt x="12368" y="9423"/>
                </a:lnTo>
                <a:lnTo>
                  <a:pt x="19876" y="9423"/>
                </a:lnTo>
                <a:lnTo>
                  <a:pt x="6374" y="19686"/>
                </a:lnTo>
                <a:lnTo>
                  <a:pt x="9854" y="12592"/>
                </a:lnTo>
                <a:lnTo>
                  <a:pt x="9252" y="12161"/>
                </a:lnTo>
                <a:lnTo>
                  <a:pt x="1664" y="12161"/>
                </a:lnTo>
                <a:lnTo>
                  <a:pt x="13796" y="1735"/>
                </a:lnTo>
                <a:cubicBezTo>
                  <a:pt x="13796" y="1735"/>
                  <a:pt x="11752" y="9029"/>
                  <a:pt x="11752" y="9029"/>
                </a:cubicBezTo>
                <a:close/>
                <a:moveTo>
                  <a:pt x="14336" y="0"/>
                </a:moveTo>
                <a:lnTo>
                  <a:pt x="0" y="12319"/>
                </a:lnTo>
                <a:lnTo>
                  <a:pt x="525" y="12845"/>
                </a:lnTo>
                <a:lnTo>
                  <a:pt x="8438" y="12845"/>
                </a:lnTo>
                <a:lnTo>
                  <a:pt x="4287" y="21311"/>
                </a:lnTo>
                <a:lnTo>
                  <a:pt x="5393" y="21600"/>
                </a:lnTo>
                <a:lnTo>
                  <a:pt x="21600" y="9281"/>
                </a:lnTo>
                <a:lnTo>
                  <a:pt x="21095" y="8739"/>
                </a:lnTo>
                <a:lnTo>
                  <a:pt x="13095" y="8739"/>
                </a:lnTo>
                <a:lnTo>
                  <a:pt x="15478" y="236"/>
                </a:lnTo>
                <a:cubicBezTo>
                  <a:pt x="15478" y="236"/>
                  <a:pt x="14336" y="0"/>
                  <a:pt x="14336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5" name="出自【趣你的PPT】(微信:qunideppt)：最优质的PPT资源库"/>
          <p:cNvSpPr/>
          <p:nvPr/>
        </p:nvSpPr>
        <p:spPr>
          <a:xfrm>
            <a:off x="1739900" y="3355999"/>
            <a:ext cx="304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4500" y="20925"/>
                </a:lnTo>
                <a:lnTo>
                  <a:pt x="45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900" y="675"/>
                </a:moveTo>
                <a:lnTo>
                  <a:pt x="3600" y="675"/>
                </a:lnTo>
                <a:lnTo>
                  <a:pt x="3600" y="20925"/>
                </a:lnTo>
                <a:lnTo>
                  <a:pt x="900" y="20925"/>
                </a:lnTo>
                <a:cubicBezTo>
                  <a:pt x="900" y="20925"/>
                  <a:pt x="900" y="675"/>
                  <a:pt x="900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6" name="出自【趣你的PPT】(微信:qunideppt)：最优质的PPT资源库"/>
          <p:cNvSpPr/>
          <p:nvPr/>
        </p:nvSpPr>
        <p:spPr>
          <a:xfrm>
            <a:off x="1828800" y="34448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7" name="出自【趣你的PPT】(微信:qunideppt)：最优质的PPT资源库"/>
          <p:cNvSpPr/>
          <p:nvPr/>
        </p:nvSpPr>
        <p:spPr>
          <a:xfrm>
            <a:off x="1828800" y="34829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8" name="出自【趣你的PPT】(微信:qunideppt)：最优质的PPT资源库"/>
          <p:cNvSpPr/>
          <p:nvPr/>
        </p:nvSpPr>
        <p:spPr>
          <a:xfrm>
            <a:off x="2628900" y="3355999"/>
            <a:ext cx="304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4500" y="20925"/>
                </a:lnTo>
                <a:lnTo>
                  <a:pt x="45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900" y="675"/>
                </a:moveTo>
                <a:lnTo>
                  <a:pt x="3600" y="675"/>
                </a:lnTo>
                <a:lnTo>
                  <a:pt x="3600" y="20925"/>
                </a:lnTo>
                <a:lnTo>
                  <a:pt x="900" y="20925"/>
                </a:lnTo>
                <a:cubicBezTo>
                  <a:pt x="900" y="20925"/>
                  <a:pt x="900" y="675"/>
                  <a:pt x="900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9" name="出自【趣你的PPT】(微信:qunideppt)：最优质的PPT资源库"/>
          <p:cNvSpPr/>
          <p:nvPr/>
        </p:nvSpPr>
        <p:spPr>
          <a:xfrm>
            <a:off x="2717800" y="34448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0" name="出自【趣你的PPT】(微信:qunideppt)：最优质的PPT资源库"/>
          <p:cNvSpPr/>
          <p:nvPr/>
        </p:nvSpPr>
        <p:spPr>
          <a:xfrm>
            <a:off x="2717800" y="34829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1" name="出自【趣你的PPT】(微信:qunideppt)：最优质的PPT资源库"/>
          <p:cNvSpPr/>
          <p:nvPr/>
        </p:nvSpPr>
        <p:spPr>
          <a:xfrm>
            <a:off x="2971800" y="3355999"/>
            <a:ext cx="63500" cy="40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20" y="4035"/>
                </a:moveTo>
                <a:lnTo>
                  <a:pt x="17280" y="4035"/>
                </a:lnTo>
                <a:lnTo>
                  <a:pt x="17280" y="18078"/>
                </a:lnTo>
                <a:lnTo>
                  <a:pt x="10800" y="20096"/>
                </a:lnTo>
                <a:lnTo>
                  <a:pt x="4320" y="18078"/>
                </a:lnTo>
                <a:cubicBezTo>
                  <a:pt x="4320" y="18078"/>
                  <a:pt x="4320" y="4035"/>
                  <a:pt x="4320" y="4035"/>
                </a:cubicBezTo>
                <a:close/>
                <a:moveTo>
                  <a:pt x="17280" y="673"/>
                </a:moveTo>
                <a:lnTo>
                  <a:pt x="17280" y="3363"/>
                </a:lnTo>
                <a:lnTo>
                  <a:pt x="4320" y="3363"/>
                </a:lnTo>
                <a:lnTo>
                  <a:pt x="4320" y="673"/>
                </a:lnTo>
                <a:cubicBezTo>
                  <a:pt x="4320" y="673"/>
                  <a:pt x="17280" y="673"/>
                  <a:pt x="17280" y="673"/>
                </a:cubicBezTo>
                <a:close/>
                <a:moveTo>
                  <a:pt x="21600" y="18237"/>
                </a:moveTo>
                <a:lnTo>
                  <a:pt x="21600" y="0"/>
                </a:lnTo>
                <a:lnTo>
                  <a:pt x="0" y="0"/>
                </a:lnTo>
                <a:lnTo>
                  <a:pt x="0" y="18237"/>
                </a:lnTo>
                <a:lnTo>
                  <a:pt x="10800" y="21600"/>
                </a:lnTo>
                <a:cubicBezTo>
                  <a:pt x="10800" y="21600"/>
                  <a:pt x="21600" y="18237"/>
                  <a:pt x="21600" y="1823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2" name="出自【趣你的PPT】(微信:qunideppt)：最优质的PPT资源库"/>
          <p:cNvSpPr/>
          <p:nvPr/>
        </p:nvSpPr>
        <p:spPr>
          <a:xfrm>
            <a:off x="3860800" y="3355999"/>
            <a:ext cx="19050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" y="671"/>
                </a:moveTo>
                <a:lnTo>
                  <a:pt x="20160" y="671"/>
                </a:lnTo>
                <a:lnTo>
                  <a:pt x="20160" y="19981"/>
                </a:lnTo>
                <a:lnTo>
                  <a:pt x="10800" y="15622"/>
                </a:lnTo>
                <a:lnTo>
                  <a:pt x="1440" y="19981"/>
                </a:lnTo>
                <a:cubicBezTo>
                  <a:pt x="1440" y="19981"/>
                  <a:pt x="1440" y="671"/>
                  <a:pt x="1440" y="671"/>
                </a:cubicBezTo>
                <a:close/>
                <a:moveTo>
                  <a:pt x="0" y="21600"/>
                </a:moveTo>
                <a:lnTo>
                  <a:pt x="10800" y="1657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3" name="出自【趣你的PPT】(微信:qunideppt)：最优质的PPT资源库"/>
          <p:cNvSpPr/>
          <p:nvPr/>
        </p:nvSpPr>
        <p:spPr>
          <a:xfrm>
            <a:off x="4654550" y="3355999"/>
            <a:ext cx="304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4500" y="20925"/>
                </a:lnTo>
                <a:lnTo>
                  <a:pt x="45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900" y="675"/>
                </a:moveTo>
                <a:lnTo>
                  <a:pt x="3600" y="675"/>
                </a:lnTo>
                <a:lnTo>
                  <a:pt x="3600" y="20925"/>
                </a:lnTo>
                <a:lnTo>
                  <a:pt x="900" y="20925"/>
                </a:lnTo>
                <a:cubicBezTo>
                  <a:pt x="900" y="20925"/>
                  <a:pt x="900" y="675"/>
                  <a:pt x="900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4" name="出自【趣你的PPT】(微信:qunideppt)：最优质的PPT资源库"/>
          <p:cNvSpPr/>
          <p:nvPr/>
        </p:nvSpPr>
        <p:spPr>
          <a:xfrm>
            <a:off x="4743450" y="34448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5" name="出自【趣你的PPT】(微信:qunideppt)：最优质的PPT资源库"/>
          <p:cNvSpPr/>
          <p:nvPr/>
        </p:nvSpPr>
        <p:spPr>
          <a:xfrm>
            <a:off x="4743450" y="34829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6" name="出自【趣你的PPT】(微信:qunideppt)：最优质的PPT资源库"/>
          <p:cNvSpPr/>
          <p:nvPr/>
        </p:nvSpPr>
        <p:spPr>
          <a:xfrm>
            <a:off x="4972050" y="3368699"/>
            <a:ext cx="88900" cy="38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57" y="705"/>
                </a:moveTo>
                <a:lnTo>
                  <a:pt x="18514" y="705"/>
                </a:lnTo>
                <a:lnTo>
                  <a:pt x="18514" y="17906"/>
                </a:lnTo>
                <a:lnTo>
                  <a:pt x="13886" y="20022"/>
                </a:lnTo>
                <a:lnTo>
                  <a:pt x="9257" y="17906"/>
                </a:lnTo>
                <a:cubicBezTo>
                  <a:pt x="9257" y="17906"/>
                  <a:pt x="9257" y="705"/>
                  <a:pt x="9257" y="705"/>
                </a:cubicBezTo>
                <a:close/>
                <a:moveTo>
                  <a:pt x="21600" y="18073"/>
                </a:moveTo>
                <a:lnTo>
                  <a:pt x="21600" y="0"/>
                </a:lnTo>
                <a:lnTo>
                  <a:pt x="6171" y="0"/>
                </a:lnTo>
                <a:lnTo>
                  <a:pt x="6171" y="1411"/>
                </a:lnTo>
                <a:lnTo>
                  <a:pt x="0" y="1411"/>
                </a:lnTo>
                <a:lnTo>
                  <a:pt x="0" y="5291"/>
                </a:lnTo>
                <a:lnTo>
                  <a:pt x="3086" y="5291"/>
                </a:lnTo>
                <a:lnTo>
                  <a:pt x="3086" y="2116"/>
                </a:lnTo>
                <a:lnTo>
                  <a:pt x="6171" y="2116"/>
                </a:lnTo>
                <a:lnTo>
                  <a:pt x="6171" y="18073"/>
                </a:lnTo>
                <a:lnTo>
                  <a:pt x="13886" y="21600"/>
                </a:lnTo>
                <a:cubicBezTo>
                  <a:pt x="13886" y="21600"/>
                  <a:pt x="21600" y="18073"/>
                  <a:pt x="21600" y="180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7" name="出自【趣你的PPT】(微信:qunideppt)：最优质的PPT资源库"/>
          <p:cNvSpPr/>
          <p:nvPr/>
        </p:nvSpPr>
        <p:spPr>
          <a:xfrm>
            <a:off x="5689600" y="3355999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675"/>
                </a:moveTo>
                <a:lnTo>
                  <a:pt x="20925" y="675"/>
                </a:lnTo>
                <a:lnTo>
                  <a:pt x="20925" y="20925"/>
                </a:lnTo>
                <a:lnTo>
                  <a:pt x="675" y="20925"/>
                </a:lnTo>
                <a:cubicBezTo>
                  <a:pt x="675" y="20925"/>
                  <a:pt x="675" y="675"/>
                  <a:pt x="675" y="675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8" name="出自【趣你的PPT】(微信:qunideppt)：最优质的PPT资源库"/>
          <p:cNvSpPr/>
          <p:nvPr/>
        </p:nvSpPr>
        <p:spPr>
          <a:xfrm>
            <a:off x="5740400" y="3406799"/>
            <a:ext cx="127000" cy="12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0"/>
                </a:moveTo>
                <a:lnTo>
                  <a:pt x="9720" y="0"/>
                </a:lnTo>
                <a:lnTo>
                  <a:pt x="9720" y="9720"/>
                </a:lnTo>
                <a:lnTo>
                  <a:pt x="0" y="9720"/>
                </a:lnTo>
                <a:lnTo>
                  <a:pt x="0" y="11880"/>
                </a:lnTo>
                <a:lnTo>
                  <a:pt x="9720" y="11880"/>
                </a:lnTo>
                <a:lnTo>
                  <a:pt x="9720" y="21600"/>
                </a:lnTo>
                <a:lnTo>
                  <a:pt x="11880" y="21600"/>
                </a:lnTo>
                <a:lnTo>
                  <a:pt x="11880" y="11880"/>
                </a:lnTo>
                <a:lnTo>
                  <a:pt x="21600" y="11880"/>
                </a:lnTo>
                <a:lnTo>
                  <a:pt x="21600" y="9720"/>
                </a:lnTo>
                <a:lnTo>
                  <a:pt x="11880" y="9720"/>
                </a:lnTo>
                <a:cubicBezTo>
                  <a:pt x="11880" y="9720"/>
                  <a:pt x="11880" y="0"/>
                  <a:pt x="1188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9" name="出自【趣你的PPT】(微信:qunideppt)：最优质的PPT资源库"/>
          <p:cNvSpPr/>
          <p:nvPr/>
        </p:nvSpPr>
        <p:spPr>
          <a:xfrm>
            <a:off x="5918200" y="3463949"/>
            <a:ext cx="127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0" name="出自【趣你的PPT】(微信:qunideppt)：最优质的PPT资源库"/>
          <p:cNvSpPr/>
          <p:nvPr/>
        </p:nvSpPr>
        <p:spPr>
          <a:xfrm>
            <a:off x="5746750" y="3590949"/>
            <a:ext cx="110580" cy="11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46" y="0"/>
                </a:moveTo>
                <a:lnTo>
                  <a:pt x="10800" y="9046"/>
                </a:lnTo>
                <a:lnTo>
                  <a:pt x="1754" y="0"/>
                </a:lnTo>
                <a:lnTo>
                  <a:pt x="0" y="1754"/>
                </a:lnTo>
                <a:lnTo>
                  <a:pt x="9046" y="10800"/>
                </a:lnTo>
                <a:lnTo>
                  <a:pt x="0" y="19846"/>
                </a:lnTo>
                <a:lnTo>
                  <a:pt x="1754" y="21600"/>
                </a:lnTo>
                <a:lnTo>
                  <a:pt x="10800" y="12554"/>
                </a:lnTo>
                <a:lnTo>
                  <a:pt x="19846" y="21600"/>
                </a:lnTo>
                <a:lnTo>
                  <a:pt x="21600" y="19846"/>
                </a:lnTo>
                <a:lnTo>
                  <a:pt x="12554" y="10800"/>
                </a:lnTo>
                <a:lnTo>
                  <a:pt x="21600" y="1754"/>
                </a:lnTo>
                <a:cubicBezTo>
                  <a:pt x="21600" y="1754"/>
                  <a:pt x="19846" y="0"/>
                  <a:pt x="19846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1" name="出自【趣你的PPT】(微信:qunideppt)：最优质的PPT资源库"/>
          <p:cNvSpPr/>
          <p:nvPr/>
        </p:nvSpPr>
        <p:spPr>
          <a:xfrm>
            <a:off x="5918200" y="3622699"/>
            <a:ext cx="127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2" name="出自【趣你的PPT】(微信:qunideppt)：最优质的PPT资源库"/>
          <p:cNvSpPr/>
          <p:nvPr/>
        </p:nvSpPr>
        <p:spPr>
          <a:xfrm>
            <a:off x="5918200" y="3660799"/>
            <a:ext cx="127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3" name="出自【趣你的PPT】(微信:qunideppt)：最优质的PPT资源库"/>
          <p:cNvSpPr/>
          <p:nvPr/>
        </p:nvSpPr>
        <p:spPr>
          <a:xfrm>
            <a:off x="6699250" y="3413149"/>
            <a:ext cx="410382" cy="360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19" y="6017"/>
                </a:moveTo>
                <a:lnTo>
                  <a:pt x="14654" y="20570"/>
                </a:lnTo>
                <a:lnTo>
                  <a:pt x="5899" y="15582"/>
                </a:lnTo>
                <a:lnTo>
                  <a:pt x="12282" y="1032"/>
                </a:lnTo>
                <a:cubicBezTo>
                  <a:pt x="12282" y="1032"/>
                  <a:pt x="20719" y="6017"/>
                  <a:pt x="20719" y="6017"/>
                </a:cubicBezTo>
                <a:close/>
                <a:moveTo>
                  <a:pt x="6617" y="20579"/>
                </a:moveTo>
                <a:lnTo>
                  <a:pt x="875" y="6400"/>
                </a:lnTo>
                <a:lnTo>
                  <a:pt x="9311" y="1414"/>
                </a:lnTo>
                <a:lnTo>
                  <a:pt x="10326" y="3788"/>
                </a:lnTo>
                <a:lnTo>
                  <a:pt x="5002" y="15923"/>
                </a:lnTo>
                <a:lnTo>
                  <a:pt x="10016" y="18780"/>
                </a:lnTo>
                <a:cubicBezTo>
                  <a:pt x="10016" y="18780"/>
                  <a:pt x="6617" y="20579"/>
                  <a:pt x="6617" y="20579"/>
                </a:cubicBezTo>
                <a:close/>
                <a:moveTo>
                  <a:pt x="10702" y="2930"/>
                </a:moveTo>
                <a:lnTo>
                  <a:pt x="9612" y="379"/>
                </a:lnTo>
                <a:lnTo>
                  <a:pt x="0" y="6059"/>
                </a:lnTo>
                <a:lnTo>
                  <a:pt x="6290" y="21591"/>
                </a:lnTo>
                <a:lnTo>
                  <a:pt x="10781" y="19216"/>
                </a:lnTo>
                <a:lnTo>
                  <a:pt x="14965" y="21600"/>
                </a:lnTo>
                <a:lnTo>
                  <a:pt x="21600" y="5680"/>
                </a:lnTo>
                <a:lnTo>
                  <a:pt x="11988" y="0"/>
                </a:lnTo>
                <a:cubicBezTo>
                  <a:pt x="11988" y="0"/>
                  <a:pt x="10702" y="2930"/>
                  <a:pt x="10702" y="293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4" name="出自【趣你的PPT】(微信:qunideppt)：最优质的PPT资源库"/>
          <p:cNvSpPr/>
          <p:nvPr/>
        </p:nvSpPr>
        <p:spPr>
          <a:xfrm>
            <a:off x="6915150" y="3533799"/>
            <a:ext cx="89607" cy="126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8" y="3236"/>
                </a:moveTo>
                <a:lnTo>
                  <a:pt x="18368" y="13912"/>
                </a:lnTo>
                <a:lnTo>
                  <a:pt x="4490" y="18364"/>
                </a:lnTo>
                <a:lnTo>
                  <a:pt x="3232" y="7688"/>
                </a:lnTo>
                <a:cubicBezTo>
                  <a:pt x="3232" y="7688"/>
                  <a:pt x="17108" y="3236"/>
                  <a:pt x="17108" y="3236"/>
                </a:cubicBezTo>
                <a:close/>
                <a:moveTo>
                  <a:pt x="1801" y="21600"/>
                </a:moveTo>
                <a:lnTo>
                  <a:pt x="21600" y="15250"/>
                </a:lnTo>
                <a:lnTo>
                  <a:pt x="19797" y="0"/>
                </a:lnTo>
                <a:lnTo>
                  <a:pt x="0" y="6350"/>
                </a:lnTo>
                <a:cubicBezTo>
                  <a:pt x="0" y="6350"/>
                  <a:pt x="1801" y="21600"/>
                  <a:pt x="1801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5" name="出自【趣你的PPT】(微信:qunideppt)：最优质的PPT资源库"/>
          <p:cNvSpPr/>
          <p:nvPr/>
        </p:nvSpPr>
        <p:spPr>
          <a:xfrm>
            <a:off x="6934200" y="3444899"/>
            <a:ext cx="17711" cy="18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0"/>
                </a:moveTo>
                <a:lnTo>
                  <a:pt x="21600" y="6673"/>
                </a:lnTo>
                <a:lnTo>
                  <a:pt x="13855" y="21600"/>
                </a:lnTo>
                <a:lnTo>
                  <a:pt x="0" y="14924"/>
                </a:lnTo>
                <a:cubicBezTo>
                  <a:pt x="0" y="14924"/>
                  <a:pt x="7745" y="0"/>
                  <a:pt x="774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6" name="出自【趣你的PPT】(微信:qunideppt)：最优质的PPT资源库"/>
          <p:cNvSpPr/>
          <p:nvPr/>
        </p:nvSpPr>
        <p:spPr>
          <a:xfrm>
            <a:off x="6737350" y="35210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21600"/>
                </a:moveTo>
                <a:lnTo>
                  <a:pt x="0" y="6675"/>
                </a:lnTo>
                <a:lnTo>
                  <a:pt x="13855" y="0"/>
                </a:lnTo>
                <a:lnTo>
                  <a:pt x="21600" y="14925"/>
                </a:lnTo>
                <a:cubicBezTo>
                  <a:pt x="21600" y="14925"/>
                  <a:pt x="7745" y="21600"/>
                  <a:pt x="774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7" name="出自【趣你的PPT】(微信:qunideppt)：最优质的PPT资源库"/>
          <p:cNvSpPr/>
          <p:nvPr/>
        </p:nvSpPr>
        <p:spPr>
          <a:xfrm>
            <a:off x="6965950" y="37242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55" y="21600"/>
                </a:moveTo>
                <a:lnTo>
                  <a:pt x="0" y="14925"/>
                </a:lnTo>
                <a:lnTo>
                  <a:pt x="7745" y="0"/>
                </a:lnTo>
                <a:lnTo>
                  <a:pt x="21600" y="6675"/>
                </a:lnTo>
                <a:cubicBezTo>
                  <a:pt x="21600" y="6675"/>
                  <a:pt x="13855" y="21600"/>
                  <a:pt x="1385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8" name="出自【趣你的PPT】(微信:qunideppt)：最优质的PPT资源库"/>
          <p:cNvSpPr/>
          <p:nvPr/>
        </p:nvSpPr>
        <p:spPr>
          <a:xfrm>
            <a:off x="7721600" y="3451249"/>
            <a:ext cx="406400" cy="29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20661"/>
                </a:moveTo>
                <a:lnTo>
                  <a:pt x="675" y="10330"/>
                </a:lnTo>
                <a:lnTo>
                  <a:pt x="8775" y="10330"/>
                </a:lnTo>
                <a:lnTo>
                  <a:pt x="8775" y="13148"/>
                </a:lnTo>
                <a:lnTo>
                  <a:pt x="12825" y="13148"/>
                </a:lnTo>
                <a:lnTo>
                  <a:pt x="12825" y="10330"/>
                </a:lnTo>
                <a:lnTo>
                  <a:pt x="20925" y="10330"/>
                </a:lnTo>
                <a:lnTo>
                  <a:pt x="20925" y="20661"/>
                </a:lnTo>
                <a:cubicBezTo>
                  <a:pt x="20925" y="20661"/>
                  <a:pt x="675" y="20661"/>
                  <a:pt x="675" y="20661"/>
                </a:cubicBezTo>
                <a:close/>
                <a:moveTo>
                  <a:pt x="9450" y="10330"/>
                </a:moveTo>
                <a:lnTo>
                  <a:pt x="12150" y="10330"/>
                </a:lnTo>
                <a:lnTo>
                  <a:pt x="12150" y="12209"/>
                </a:lnTo>
                <a:lnTo>
                  <a:pt x="9450" y="12209"/>
                </a:lnTo>
                <a:cubicBezTo>
                  <a:pt x="9450" y="12209"/>
                  <a:pt x="9450" y="10330"/>
                  <a:pt x="9450" y="10330"/>
                </a:cubicBezTo>
                <a:close/>
                <a:moveTo>
                  <a:pt x="20925" y="4696"/>
                </a:moveTo>
                <a:lnTo>
                  <a:pt x="20925" y="9391"/>
                </a:lnTo>
                <a:lnTo>
                  <a:pt x="675" y="9391"/>
                </a:lnTo>
                <a:lnTo>
                  <a:pt x="675" y="4696"/>
                </a:lnTo>
                <a:cubicBezTo>
                  <a:pt x="675" y="4696"/>
                  <a:pt x="20925" y="4696"/>
                  <a:pt x="20925" y="4696"/>
                </a:cubicBezTo>
                <a:close/>
                <a:moveTo>
                  <a:pt x="10800" y="939"/>
                </a:moveTo>
                <a:cubicBezTo>
                  <a:pt x="12866" y="939"/>
                  <a:pt x="13350" y="2847"/>
                  <a:pt x="13464" y="3757"/>
                </a:cubicBezTo>
                <a:lnTo>
                  <a:pt x="8134" y="3757"/>
                </a:lnTo>
                <a:cubicBezTo>
                  <a:pt x="8244" y="2847"/>
                  <a:pt x="8721" y="939"/>
                  <a:pt x="10800" y="939"/>
                </a:cubicBezTo>
                <a:close/>
                <a:moveTo>
                  <a:pt x="21600" y="3757"/>
                </a:moveTo>
                <a:lnTo>
                  <a:pt x="14142" y="3757"/>
                </a:lnTo>
                <a:cubicBezTo>
                  <a:pt x="14023" y="2656"/>
                  <a:pt x="13459" y="0"/>
                  <a:pt x="10800" y="0"/>
                </a:cubicBezTo>
                <a:cubicBezTo>
                  <a:pt x="8141" y="0"/>
                  <a:pt x="7577" y="2656"/>
                  <a:pt x="7458" y="3757"/>
                </a:cubicBezTo>
                <a:lnTo>
                  <a:pt x="0" y="3757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3757"/>
                  <a:pt x="21600" y="375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9" name="出自【趣你的PPT】(微信:qunideppt)：最优质的PPT资源库"/>
          <p:cNvSpPr/>
          <p:nvPr/>
        </p:nvSpPr>
        <p:spPr>
          <a:xfrm>
            <a:off x="8737600" y="3419499"/>
            <a:ext cx="406400" cy="34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400"/>
                </a:moveTo>
                <a:lnTo>
                  <a:pt x="20925" y="4800"/>
                </a:lnTo>
                <a:lnTo>
                  <a:pt x="675" y="4800"/>
                </a:lnTo>
                <a:lnTo>
                  <a:pt x="675" y="2400"/>
                </a:lnTo>
                <a:lnTo>
                  <a:pt x="3712" y="2400"/>
                </a:lnTo>
                <a:lnTo>
                  <a:pt x="3712" y="4000"/>
                </a:lnTo>
                <a:lnTo>
                  <a:pt x="6412" y="4000"/>
                </a:lnTo>
                <a:lnTo>
                  <a:pt x="6412" y="2400"/>
                </a:lnTo>
                <a:lnTo>
                  <a:pt x="15188" y="2400"/>
                </a:lnTo>
                <a:lnTo>
                  <a:pt x="15188" y="4000"/>
                </a:lnTo>
                <a:lnTo>
                  <a:pt x="17888" y="4000"/>
                </a:lnTo>
                <a:lnTo>
                  <a:pt x="17888" y="2400"/>
                </a:lnTo>
                <a:cubicBezTo>
                  <a:pt x="17888" y="2400"/>
                  <a:pt x="20925" y="2400"/>
                  <a:pt x="20925" y="2400"/>
                </a:cubicBezTo>
                <a:close/>
                <a:moveTo>
                  <a:pt x="675" y="20800"/>
                </a:moveTo>
                <a:lnTo>
                  <a:pt x="675" y="5600"/>
                </a:lnTo>
                <a:lnTo>
                  <a:pt x="20925" y="5600"/>
                </a:lnTo>
                <a:lnTo>
                  <a:pt x="20925" y="20800"/>
                </a:lnTo>
                <a:cubicBezTo>
                  <a:pt x="20925" y="20800"/>
                  <a:pt x="675" y="20800"/>
                  <a:pt x="675" y="20800"/>
                </a:cubicBezTo>
                <a:close/>
                <a:moveTo>
                  <a:pt x="4388" y="800"/>
                </a:moveTo>
                <a:lnTo>
                  <a:pt x="5738" y="800"/>
                </a:lnTo>
                <a:lnTo>
                  <a:pt x="5738" y="3200"/>
                </a:lnTo>
                <a:lnTo>
                  <a:pt x="4388" y="3200"/>
                </a:lnTo>
                <a:cubicBezTo>
                  <a:pt x="4388" y="3200"/>
                  <a:pt x="4388" y="800"/>
                  <a:pt x="4388" y="800"/>
                </a:cubicBezTo>
                <a:close/>
                <a:moveTo>
                  <a:pt x="15862" y="800"/>
                </a:moveTo>
                <a:lnTo>
                  <a:pt x="17212" y="800"/>
                </a:lnTo>
                <a:lnTo>
                  <a:pt x="17212" y="3200"/>
                </a:lnTo>
                <a:lnTo>
                  <a:pt x="15862" y="3200"/>
                </a:lnTo>
                <a:cubicBezTo>
                  <a:pt x="15862" y="3200"/>
                  <a:pt x="15862" y="800"/>
                  <a:pt x="15862" y="800"/>
                </a:cubicBezTo>
                <a:close/>
                <a:moveTo>
                  <a:pt x="17888" y="0"/>
                </a:moveTo>
                <a:lnTo>
                  <a:pt x="15188" y="0"/>
                </a:lnTo>
                <a:lnTo>
                  <a:pt x="15188" y="1600"/>
                </a:lnTo>
                <a:lnTo>
                  <a:pt x="6412" y="1600"/>
                </a:lnTo>
                <a:lnTo>
                  <a:pt x="6412" y="0"/>
                </a:lnTo>
                <a:lnTo>
                  <a:pt x="3712" y="0"/>
                </a:lnTo>
                <a:lnTo>
                  <a:pt x="3712" y="1600"/>
                </a:lnTo>
                <a:lnTo>
                  <a:pt x="0" y="16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600"/>
                </a:lnTo>
                <a:lnTo>
                  <a:pt x="17888" y="1600"/>
                </a:lnTo>
                <a:cubicBezTo>
                  <a:pt x="17888" y="1600"/>
                  <a:pt x="17888" y="0"/>
                  <a:pt x="17888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0" name="出自【趣你的PPT】(微信:qunideppt)：最优质的PPT资源库"/>
          <p:cNvSpPr/>
          <p:nvPr/>
        </p:nvSpPr>
        <p:spPr>
          <a:xfrm>
            <a:off x="8794750" y="35337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1" name="出自【趣你的PPT】(微信:qunideppt)：最优质的PPT资源库"/>
          <p:cNvSpPr/>
          <p:nvPr/>
        </p:nvSpPr>
        <p:spPr>
          <a:xfrm>
            <a:off x="8794750" y="36480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2" name="出自【趣你的PPT】(微信:qunideppt)：最优质的PPT资源库"/>
          <p:cNvSpPr/>
          <p:nvPr/>
        </p:nvSpPr>
        <p:spPr>
          <a:xfrm>
            <a:off x="9010650" y="35337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3" name="出自【趣你的PPT】(微信:qunideppt)：最优质的PPT资源库"/>
          <p:cNvSpPr/>
          <p:nvPr/>
        </p:nvSpPr>
        <p:spPr>
          <a:xfrm>
            <a:off x="9010650" y="36480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4" name="出自【趣你的PPT】(微信:qunideppt)：最优质的PPT资源库"/>
          <p:cNvSpPr/>
          <p:nvPr/>
        </p:nvSpPr>
        <p:spPr>
          <a:xfrm>
            <a:off x="8902700" y="35337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5" name="出自【趣你的PPT】(微信:qunideppt)：最优质的PPT资源库"/>
          <p:cNvSpPr/>
          <p:nvPr/>
        </p:nvSpPr>
        <p:spPr>
          <a:xfrm>
            <a:off x="8902700" y="36480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6" name="出自【趣你的PPT】(微信:qunideppt)：最优质的PPT资源库"/>
          <p:cNvSpPr/>
          <p:nvPr/>
        </p:nvSpPr>
        <p:spPr>
          <a:xfrm>
            <a:off x="9753600" y="3413149"/>
            <a:ext cx="410382" cy="360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11" y="1414"/>
                </a:moveTo>
                <a:lnTo>
                  <a:pt x="10326" y="3788"/>
                </a:lnTo>
                <a:lnTo>
                  <a:pt x="5002" y="15923"/>
                </a:lnTo>
                <a:lnTo>
                  <a:pt x="10016" y="18780"/>
                </a:lnTo>
                <a:lnTo>
                  <a:pt x="6617" y="20579"/>
                </a:lnTo>
                <a:lnTo>
                  <a:pt x="875" y="6400"/>
                </a:lnTo>
                <a:cubicBezTo>
                  <a:pt x="875" y="6400"/>
                  <a:pt x="9311" y="1414"/>
                  <a:pt x="9311" y="1414"/>
                </a:cubicBezTo>
                <a:close/>
                <a:moveTo>
                  <a:pt x="12282" y="1032"/>
                </a:moveTo>
                <a:lnTo>
                  <a:pt x="20719" y="6017"/>
                </a:lnTo>
                <a:lnTo>
                  <a:pt x="14653" y="20570"/>
                </a:lnTo>
                <a:lnTo>
                  <a:pt x="5899" y="15582"/>
                </a:lnTo>
                <a:cubicBezTo>
                  <a:pt x="5899" y="15582"/>
                  <a:pt x="12282" y="1032"/>
                  <a:pt x="12282" y="1032"/>
                </a:cubicBezTo>
                <a:close/>
                <a:moveTo>
                  <a:pt x="10780" y="19215"/>
                </a:moveTo>
                <a:lnTo>
                  <a:pt x="14965" y="21600"/>
                </a:lnTo>
                <a:lnTo>
                  <a:pt x="21600" y="5680"/>
                </a:lnTo>
                <a:lnTo>
                  <a:pt x="11988" y="0"/>
                </a:lnTo>
                <a:lnTo>
                  <a:pt x="10702" y="2930"/>
                </a:lnTo>
                <a:lnTo>
                  <a:pt x="9612" y="379"/>
                </a:lnTo>
                <a:lnTo>
                  <a:pt x="0" y="6059"/>
                </a:lnTo>
                <a:lnTo>
                  <a:pt x="6290" y="21591"/>
                </a:lnTo>
                <a:cubicBezTo>
                  <a:pt x="6290" y="21591"/>
                  <a:pt x="10780" y="19215"/>
                  <a:pt x="10780" y="192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7" name="出自【趣你的PPT】(微信:qunideppt)：最优质的PPT资源库"/>
          <p:cNvSpPr/>
          <p:nvPr/>
        </p:nvSpPr>
        <p:spPr>
          <a:xfrm>
            <a:off x="9982200" y="3444899"/>
            <a:ext cx="17711" cy="18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0"/>
                </a:moveTo>
                <a:lnTo>
                  <a:pt x="21600" y="6673"/>
                </a:lnTo>
                <a:lnTo>
                  <a:pt x="13855" y="21600"/>
                </a:lnTo>
                <a:lnTo>
                  <a:pt x="0" y="14924"/>
                </a:lnTo>
                <a:cubicBezTo>
                  <a:pt x="0" y="14924"/>
                  <a:pt x="7745" y="0"/>
                  <a:pt x="774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8" name="出自【趣你的PPT】(微信:qunideppt)：最优质的PPT资源库"/>
          <p:cNvSpPr/>
          <p:nvPr/>
        </p:nvSpPr>
        <p:spPr>
          <a:xfrm>
            <a:off x="9785350" y="35210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21600"/>
                </a:moveTo>
                <a:lnTo>
                  <a:pt x="0" y="6675"/>
                </a:lnTo>
                <a:lnTo>
                  <a:pt x="13855" y="0"/>
                </a:lnTo>
                <a:lnTo>
                  <a:pt x="21600" y="14925"/>
                </a:lnTo>
                <a:cubicBezTo>
                  <a:pt x="21600" y="14925"/>
                  <a:pt x="7745" y="21600"/>
                  <a:pt x="774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9" name="出自【趣你的PPT】(微信:qunideppt)：最优质的PPT资源库"/>
          <p:cNvSpPr/>
          <p:nvPr/>
        </p:nvSpPr>
        <p:spPr>
          <a:xfrm>
            <a:off x="10013950" y="37242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55" y="21600"/>
                </a:moveTo>
                <a:lnTo>
                  <a:pt x="0" y="14925"/>
                </a:lnTo>
                <a:lnTo>
                  <a:pt x="7745" y="0"/>
                </a:lnTo>
                <a:lnTo>
                  <a:pt x="21600" y="6675"/>
                </a:lnTo>
                <a:cubicBezTo>
                  <a:pt x="21600" y="6675"/>
                  <a:pt x="13855" y="21600"/>
                  <a:pt x="1385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0" name="出自【趣你的PPT】(微信:qunideppt)：最优质的PPT资源库"/>
          <p:cNvSpPr/>
          <p:nvPr/>
        </p:nvSpPr>
        <p:spPr>
          <a:xfrm>
            <a:off x="9950450" y="3521099"/>
            <a:ext cx="131026" cy="124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72" h="21600" extrusionOk="0">
                <a:moveTo>
                  <a:pt x="2453" y="4443"/>
                </a:moveTo>
                <a:cubicBezTo>
                  <a:pt x="3039" y="3148"/>
                  <a:pt x="4531" y="2209"/>
                  <a:pt x="6005" y="2209"/>
                </a:cubicBezTo>
                <a:cubicBezTo>
                  <a:pt x="6616" y="2209"/>
                  <a:pt x="7193" y="2371"/>
                  <a:pt x="7671" y="2680"/>
                </a:cubicBezTo>
                <a:cubicBezTo>
                  <a:pt x="8460" y="3189"/>
                  <a:pt x="9049" y="4001"/>
                  <a:pt x="9329" y="4967"/>
                </a:cubicBezTo>
                <a:cubicBezTo>
                  <a:pt x="9607" y="5924"/>
                  <a:pt x="9541" y="6935"/>
                  <a:pt x="9146" y="7813"/>
                </a:cubicBezTo>
                <a:lnTo>
                  <a:pt x="10773" y="8862"/>
                </a:lnTo>
                <a:cubicBezTo>
                  <a:pt x="11342" y="7600"/>
                  <a:pt x="12805" y="7464"/>
                  <a:pt x="13408" y="7464"/>
                </a:cubicBezTo>
                <a:cubicBezTo>
                  <a:pt x="14318" y="7464"/>
                  <a:pt x="15261" y="7733"/>
                  <a:pt x="15992" y="8204"/>
                </a:cubicBezTo>
                <a:cubicBezTo>
                  <a:pt x="17668" y="9286"/>
                  <a:pt x="17382" y="12579"/>
                  <a:pt x="16541" y="14442"/>
                </a:cubicBezTo>
                <a:cubicBezTo>
                  <a:pt x="14501" y="18956"/>
                  <a:pt x="6704" y="19356"/>
                  <a:pt x="4944" y="19386"/>
                </a:cubicBezTo>
                <a:cubicBezTo>
                  <a:pt x="3422" y="16153"/>
                  <a:pt x="611" y="8528"/>
                  <a:pt x="2453" y="4443"/>
                </a:cubicBezTo>
                <a:close/>
                <a:moveTo>
                  <a:pt x="3622" y="21060"/>
                </a:moveTo>
                <a:lnTo>
                  <a:pt x="3883" y="21581"/>
                </a:lnTo>
                <a:lnTo>
                  <a:pt x="4682" y="21600"/>
                </a:lnTo>
                <a:cubicBezTo>
                  <a:pt x="7198" y="21600"/>
                  <a:pt x="15609" y="21160"/>
                  <a:pt x="18166" y="15493"/>
                </a:cubicBezTo>
                <a:cubicBezTo>
                  <a:pt x="19577" y="12366"/>
                  <a:pt x="19481" y="7947"/>
                  <a:pt x="16867" y="6262"/>
                </a:cubicBezTo>
                <a:cubicBezTo>
                  <a:pt x="15250" y="5217"/>
                  <a:pt x="12916" y="4973"/>
                  <a:pt x="11331" y="5660"/>
                </a:cubicBezTo>
                <a:cubicBezTo>
                  <a:pt x="11294" y="5184"/>
                  <a:pt x="11210" y="4711"/>
                  <a:pt x="11076" y="4245"/>
                </a:cubicBezTo>
                <a:cubicBezTo>
                  <a:pt x="10644" y="2754"/>
                  <a:pt x="9747" y="1508"/>
                  <a:pt x="8550" y="737"/>
                </a:cubicBezTo>
                <a:cubicBezTo>
                  <a:pt x="7802" y="254"/>
                  <a:pt x="6923" y="0"/>
                  <a:pt x="6005" y="0"/>
                </a:cubicBezTo>
                <a:cubicBezTo>
                  <a:pt x="3826" y="0"/>
                  <a:pt x="1745" y="1363"/>
                  <a:pt x="828" y="3394"/>
                </a:cubicBezTo>
                <a:cubicBezTo>
                  <a:pt x="-2023" y="9709"/>
                  <a:pt x="3389" y="20601"/>
                  <a:pt x="3622" y="2106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1" name="出自【趣你的PPT】(微信:qunideppt)：最优质的PPT资源库"/>
          <p:cNvSpPr/>
          <p:nvPr/>
        </p:nvSpPr>
        <p:spPr>
          <a:xfrm>
            <a:off x="10801350" y="3355999"/>
            <a:ext cx="3683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90" y="5369"/>
                </a:moveTo>
                <a:cubicBezTo>
                  <a:pt x="5501" y="3728"/>
                  <a:pt x="7881" y="2791"/>
                  <a:pt x="10428" y="2708"/>
                </a:cubicBezTo>
                <a:lnTo>
                  <a:pt x="10428" y="3712"/>
                </a:lnTo>
                <a:lnTo>
                  <a:pt x="11172" y="3712"/>
                </a:lnTo>
                <a:lnTo>
                  <a:pt x="11172" y="2708"/>
                </a:lnTo>
                <a:cubicBezTo>
                  <a:pt x="13719" y="2792"/>
                  <a:pt x="16099" y="3728"/>
                  <a:pt x="17910" y="5369"/>
                </a:cubicBezTo>
                <a:cubicBezTo>
                  <a:pt x="19721" y="7010"/>
                  <a:pt x="20754" y="9168"/>
                  <a:pt x="20846" y="11475"/>
                </a:cubicBezTo>
                <a:lnTo>
                  <a:pt x="19738" y="11475"/>
                </a:lnTo>
                <a:lnTo>
                  <a:pt x="19738" y="12150"/>
                </a:lnTo>
                <a:lnTo>
                  <a:pt x="20846" y="12150"/>
                </a:lnTo>
                <a:cubicBezTo>
                  <a:pt x="20754" y="14457"/>
                  <a:pt x="19721" y="16615"/>
                  <a:pt x="17910" y="18255"/>
                </a:cubicBezTo>
                <a:cubicBezTo>
                  <a:pt x="16099" y="19897"/>
                  <a:pt x="13719" y="20833"/>
                  <a:pt x="11172" y="20917"/>
                </a:cubicBezTo>
                <a:lnTo>
                  <a:pt x="11172" y="19912"/>
                </a:lnTo>
                <a:lnTo>
                  <a:pt x="10428" y="19912"/>
                </a:lnTo>
                <a:lnTo>
                  <a:pt x="10428" y="20917"/>
                </a:lnTo>
                <a:cubicBezTo>
                  <a:pt x="7881" y="20833"/>
                  <a:pt x="5501" y="19897"/>
                  <a:pt x="3690" y="18255"/>
                </a:cubicBezTo>
                <a:cubicBezTo>
                  <a:pt x="1879" y="16615"/>
                  <a:pt x="846" y="14457"/>
                  <a:pt x="754" y="12150"/>
                </a:cubicBezTo>
                <a:lnTo>
                  <a:pt x="1862" y="12150"/>
                </a:lnTo>
                <a:lnTo>
                  <a:pt x="1862" y="11475"/>
                </a:lnTo>
                <a:lnTo>
                  <a:pt x="754" y="11475"/>
                </a:lnTo>
                <a:cubicBezTo>
                  <a:pt x="846" y="9168"/>
                  <a:pt x="1879" y="7010"/>
                  <a:pt x="3690" y="5369"/>
                </a:cubicBezTo>
                <a:close/>
                <a:moveTo>
                  <a:pt x="10800" y="21600"/>
                </a:moveTo>
                <a:cubicBezTo>
                  <a:pt x="13685" y="21600"/>
                  <a:pt x="16397" y="20582"/>
                  <a:pt x="18437" y="18733"/>
                </a:cubicBezTo>
                <a:cubicBezTo>
                  <a:pt x="20477" y="16884"/>
                  <a:pt x="21600" y="14427"/>
                  <a:pt x="21600" y="11812"/>
                </a:cubicBezTo>
                <a:cubicBezTo>
                  <a:pt x="21600" y="9198"/>
                  <a:pt x="20476" y="6741"/>
                  <a:pt x="18436" y="4892"/>
                </a:cubicBezTo>
                <a:cubicBezTo>
                  <a:pt x="16485" y="3123"/>
                  <a:pt x="13918" y="2117"/>
                  <a:pt x="11172" y="2033"/>
                </a:cubicBezTo>
                <a:lnTo>
                  <a:pt x="11172" y="675"/>
                </a:lnTo>
                <a:lnTo>
                  <a:pt x="13034" y="675"/>
                </a:lnTo>
                <a:lnTo>
                  <a:pt x="13034" y="0"/>
                </a:lnTo>
                <a:lnTo>
                  <a:pt x="10800" y="0"/>
                </a:lnTo>
                <a:lnTo>
                  <a:pt x="10428" y="0"/>
                </a:lnTo>
                <a:lnTo>
                  <a:pt x="8566" y="0"/>
                </a:lnTo>
                <a:lnTo>
                  <a:pt x="8566" y="675"/>
                </a:lnTo>
                <a:lnTo>
                  <a:pt x="10428" y="675"/>
                </a:lnTo>
                <a:lnTo>
                  <a:pt x="10428" y="2033"/>
                </a:lnTo>
                <a:cubicBezTo>
                  <a:pt x="7682" y="2117"/>
                  <a:pt x="5115" y="3123"/>
                  <a:pt x="3163" y="4892"/>
                </a:cubicBezTo>
                <a:cubicBezTo>
                  <a:pt x="1124" y="6740"/>
                  <a:pt x="0" y="9198"/>
                  <a:pt x="0" y="11812"/>
                </a:cubicBezTo>
                <a:cubicBezTo>
                  <a:pt x="0" y="14427"/>
                  <a:pt x="1124" y="16884"/>
                  <a:pt x="3163" y="18733"/>
                </a:cubicBezTo>
                <a:cubicBezTo>
                  <a:pt x="5203" y="20582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2" name="出自【趣你的PPT】(微信:qunideppt)：最优质的PPT资源库"/>
          <p:cNvSpPr/>
          <p:nvPr/>
        </p:nvSpPr>
        <p:spPr>
          <a:xfrm>
            <a:off x="10871200" y="3463949"/>
            <a:ext cx="26945" cy="26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98" y="0"/>
                </a:moveTo>
                <a:lnTo>
                  <a:pt x="21600" y="14400"/>
                </a:lnTo>
                <a:lnTo>
                  <a:pt x="14402" y="21600"/>
                </a:lnTo>
                <a:lnTo>
                  <a:pt x="0" y="7200"/>
                </a:lnTo>
                <a:cubicBezTo>
                  <a:pt x="0" y="7200"/>
                  <a:pt x="7198" y="0"/>
                  <a:pt x="7198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3" name="出自【趣你的PPT】(微信:qunideppt)：最优质的PPT资源库"/>
          <p:cNvSpPr/>
          <p:nvPr/>
        </p:nvSpPr>
        <p:spPr>
          <a:xfrm>
            <a:off x="11074400" y="3667149"/>
            <a:ext cx="26938" cy="26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00" y="0"/>
                </a:moveTo>
                <a:lnTo>
                  <a:pt x="21600" y="14403"/>
                </a:lnTo>
                <a:lnTo>
                  <a:pt x="14400" y="21600"/>
                </a:lnTo>
                <a:lnTo>
                  <a:pt x="0" y="7197"/>
                </a:lnTo>
                <a:cubicBezTo>
                  <a:pt x="0" y="7197"/>
                  <a:pt x="7200" y="0"/>
                  <a:pt x="72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4" name="出自【趣你的PPT】(微信:qunideppt)：最优质的PPT资源库"/>
          <p:cNvSpPr/>
          <p:nvPr/>
        </p:nvSpPr>
        <p:spPr>
          <a:xfrm>
            <a:off x="11074400" y="3463949"/>
            <a:ext cx="26938" cy="2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0"/>
                </a:moveTo>
                <a:lnTo>
                  <a:pt x="21600" y="7199"/>
                </a:lnTo>
                <a:lnTo>
                  <a:pt x="7200" y="21600"/>
                </a:lnTo>
                <a:lnTo>
                  <a:pt x="0" y="14401"/>
                </a:lnTo>
                <a:cubicBezTo>
                  <a:pt x="0" y="14401"/>
                  <a:pt x="14400" y="0"/>
                  <a:pt x="14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5" name="出自【趣你的PPT】(微信:qunideppt)：最优质的PPT资源库"/>
          <p:cNvSpPr/>
          <p:nvPr/>
        </p:nvSpPr>
        <p:spPr>
          <a:xfrm>
            <a:off x="10871200" y="3667149"/>
            <a:ext cx="26951" cy="26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3" y="0"/>
                </a:moveTo>
                <a:lnTo>
                  <a:pt x="21600" y="7197"/>
                </a:lnTo>
                <a:lnTo>
                  <a:pt x="7202" y="21600"/>
                </a:lnTo>
                <a:lnTo>
                  <a:pt x="0" y="14403"/>
                </a:lnTo>
                <a:cubicBezTo>
                  <a:pt x="0" y="14403"/>
                  <a:pt x="14403" y="0"/>
                  <a:pt x="14403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6" name="出自【趣你的PPT】(微信:qunideppt)：最优质的PPT资源库"/>
          <p:cNvSpPr/>
          <p:nvPr/>
        </p:nvSpPr>
        <p:spPr>
          <a:xfrm>
            <a:off x="10960100" y="3489349"/>
            <a:ext cx="508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13779" y="14400"/>
                  <a:pt x="16200" y="15476"/>
                  <a:pt x="16200" y="16800"/>
                </a:cubicBezTo>
                <a:cubicBezTo>
                  <a:pt x="16200" y="18124"/>
                  <a:pt x="13779" y="19200"/>
                  <a:pt x="10800" y="19200"/>
                </a:cubicBezTo>
                <a:cubicBezTo>
                  <a:pt x="7821" y="19200"/>
                  <a:pt x="5400" y="18124"/>
                  <a:pt x="5400" y="16800"/>
                </a:cubicBezTo>
                <a:cubicBezTo>
                  <a:pt x="5400" y="15476"/>
                  <a:pt x="7821" y="14400"/>
                  <a:pt x="10800" y="14400"/>
                </a:cubicBezTo>
                <a:close/>
                <a:moveTo>
                  <a:pt x="10800" y="21600"/>
                </a:moveTo>
                <a:cubicBezTo>
                  <a:pt x="16756" y="21600"/>
                  <a:pt x="21600" y="19447"/>
                  <a:pt x="21600" y="16800"/>
                </a:cubicBezTo>
                <a:cubicBezTo>
                  <a:pt x="21600" y="14571"/>
                  <a:pt x="18146" y="12707"/>
                  <a:pt x="13500" y="12171"/>
                </a:cubicBezTo>
                <a:lnTo>
                  <a:pt x="13500" y="0"/>
                </a:lnTo>
                <a:lnTo>
                  <a:pt x="8100" y="0"/>
                </a:lnTo>
                <a:lnTo>
                  <a:pt x="8100" y="12171"/>
                </a:lnTo>
                <a:cubicBezTo>
                  <a:pt x="3454" y="12707"/>
                  <a:pt x="0" y="14571"/>
                  <a:pt x="0" y="16800"/>
                </a:cubicBezTo>
                <a:cubicBezTo>
                  <a:pt x="0" y="19447"/>
                  <a:pt x="4844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7" name="出自【趣你的PPT】(微信:qunideppt)：最优质的PPT资源库"/>
          <p:cNvSpPr/>
          <p:nvPr/>
        </p:nvSpPr>
        <p:spPr>
          <a:xfrm>
            <a:off x="609600" y="4129115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9" y="17959"/>
                </a:moveTo>
                <a:cubicBezTo>
                  <a:pt x="16047" y="19872"/>
                  <a:pt x="13505" y="20925"/>
                  <a:pt x="10800" y="20925"/>
                </a:cubicBezTo>
                <a:cubicBezTo>
                  <a:pt x="8096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6"/>
                  <a:pt x="1728" y="5553"/>
                  <a:pt x="3641" y="3641"/>
                </a:cubicBez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9"/>
                  <a:pt x="17959" y="3641"/>
                </a:cubicBezTo>
                <a:cubicBezTo>
                  <a:pt x="19872" y="5553"/>
                  <a:pt x="20925" y="8096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lose/>
                <a:moveTo>
                  <a:pt x="10800" y="0"/>
                </a:moveTo>
                <a:cubicBezTo>
                  <a:pt x="7915" y="0"/>
                  <a:pt x="5203" y="1124"/>
                  <a:pt x="3164" y="3164"/>
                </a:cubicBezTo>
                <a:cubicBezTo>
                  <a:pt x="1124" y="5203"/>
                  <a:pt x="0" y="7915"/>
                  <a:pt x="0" y="10800"/>
                </a:cubicBezTo>
                <a:cubicBezTo>
                  <a:pt x="0" y="13685"/>
                  <a:pt x="1124" y="16397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ubicBezTo>
                  <a:pt x="13685" y="21600"/>
                  <a:pt x="16397" y="20476"/>
                  <a:pt x="18437" y="18436"/>
                </a:cubicBezTo>
                <a:cubicBezTo>
                  <a:pt x="20476" y="16397"/>
                  <a:pt x="21600" y="13685"/>
                  <a:pt x="21600" y="10800"/>
                </a:cubicBezTo>
                <a:cubicBezTo>
                  <a:pt x="21600" y="7915"/>
                  <a:pt x="20476" y="5203"/>
                  <a:pt x="18436" y="3164"/>
                </a:cubicBezTo>
                <a:cubicBezTo>
                  <a:pt x="16397" y="1124"/>
                  <a:pt x="1368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8" name="出自【趣你的PPT】(微信:qunideppt)：最优质的PPT资源库"/>
          <p:cNvSpPr/>
          <p:nvPr/>
        </p:nvSpPr>
        <p:spPr>
          <a:xfrm>
            <a:off x="806450" y="4205315"/>
            <a:ext cx="67990" cy="18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35" y="0"/>
                </a:moveTo>
                <a:lnTo>
                  <a:pt x="0" y="0"/>
                </a:lnTo>
                <a:lnTo>
                  <a:pt x="0" y="14843"/>
                </a:lnTo>
                <a:lnTo>
                  <a:pt x="18747" y="21600"/>
                </a:lnTo>
                <a:lnTo>
                  <a:pt x="21600" y="20572"/>
                </a:lnTo>
                <a:lnTo>
                  <a:pt x="4035" y="14241"/>
                </a:lnTo>
                <a:cubicBezTo>
                  <a:pt x="4035" y="14241"/>
                  <a:pt x="4035" y="0"/>
                  <a:pt x="403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9" name="出自【趣你的PPT】(微信:qunideppt)：最优质的PPT资源库"/>
          <p:cNvSpPr/>
          <p:nvPr/>
        </p:nvSpPr>
        <p:spPr>
          <a:xfrm>
            <a:off x="635000" y="432596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0" name="出自【趣你的PPT】(微信:qunideppt)：最优质的PPT资源库"/>
          <p:cNvSpPr/>
          <p:nvPr/>
        </p:nvSpPr>
        <p:spPr>
          <a:xfrm>
            <a:off x="965200" y="432596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1" name="出自【趣你的PPT】(微信:qunideppt)：最优质的PPT资源库"/>
          <p:cNvSpPr/>
          <p:nvPr/>
        </p:nvSpPr>
        <p:spPr>
          <a:xfrm>
            <a:off x="806450" y="448471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2" name="出自【趣你的PPT】(微信:qunideppt)：最优质的PPT资源库"/>
          <p:cNvSpPr/>
          <p:nvPr/>
        </p:nvSpPr>
        <p:spPr>
          <a:xfrm>
            <a:off x="806450" y="415451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3" name="出自【趣你的PPT】(微信:qunideppt)：最优质的PPT资源库"/>
          <p:cNvSpPr/>
          <p:nvPr/>
        </p:nvSpPr>
        <p:spPr>
          <a:xfrm>
            <a:off x="1625600" y="4148165"/>
            <a:ext cx="406407" cy="392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06" y="16407"/>
                </a:moveTo>
                <a:cubicBezTo>
                  <a:pt x="14352" y="16407"/>
                  <a:pt x="11813" y="14923"/>
                  <a:pt x="11813" y="12524"/>
                </a:cubicBezTo>
                <a:lnTo>
                  <a:pt x="11138" y="12524"/>
                </a:lnTo>
                <a:lnTo>
                  <a:pt x="11138" y="14618"/>
                </a:lnTo>
                <a:cubicBezTo>
                  <a:pt x="11138" y="15185"/>
                  <a:pt x="11186" y="19247"/>
                  <a:pt x="12516" y="20902"/>
                </a:cubicBezTo>
                <a:lnTo>
                  <a:pt x="10800" y="20902"/>
                </a:lnTo>
                <a:lnTo>
                  <a:pt x="9085" y="20902"/>
                </a:lnTo>
                <a:cubicBezTo>
                  <a:pt x="10415" y="19247"/>
                  <a:pt x="10463" y="15185"/>
                  <a:pt x="10463" y="14618"/>
                </a:cubicBezTo>
                <a:lnTo>
                  <a:pt x="10463" y="12524"/>
                </a:lnTo>
                <a:lnTo>
                  <a:pt x="9788" y="12524"/>
                </a:lnTo>
                <a:cubicBezTo>
                  <a:pt x="9788" y="14923"/>
                  <a:pt x="7248" y="16407"/>
                  <a:pt x="4894" y="16407"/>
                </a:cubicBezTo>
                <a:cubicBezTo>
                  <a:pt x="2568" y="16407"/>
                  <a:pt x="675" y="14450"/>
                  <a:pt x="675" y="12044"/>
                </a:cubicBezTo>
                <a:cubicBezTo>
                  <a:pt x="675" y="9637"/>
                  <a:pt x="2568" y="7680"/>
                  <a:pt x="4894" y="7680"/>
                </a:cubicBezTo>
                <a:cubicBezTo>
                  <a:pt x="5698" y="7680"/>
                  <a:pt x="6483" y="7919"/>
                  <a:pt x="7165" y="8370"/>
                </a:cubicBezTo>
                <a:lnTo>
                  <a:pt x="7604" y="7850"/>
                </a:lnTo>
                <a:cubicBezTo>
                  <a:pt x="6958" y="7065"/>
                  <a:pt x="6602" y="6067"/>
                  <a:pt x="6602" y="5040"/>
                </a:cubicBezTo>
                <a:cubicBezTo>
                  <a:pt x="6602" y="2646"/>
                  <a:pt x="8486" y="698"/>
                  <a:pt x="10800" y="698"/>
                </a:cubicBezTo>
                <a:cubicBezTo>
                  <a:pt x="13115" y="698"/>
                  <a:pt x="14998" y="2646"/>
                  <a:pt x="14998" y="5040"/>
                </a:cubicBezTo>
                <a:cubicBezTo>
                  <a:pt x="14998" y="6067"/>
                  <a:pt x="14642" y="7066"/>
                  <a:pt x="13997" y="7850"/>
                </a:cubicBezTo>
                <a:lnTo>
                  <a:pt x="14436" y="8370"/>
                </a:lnTo>
                <a:cubicBezTo>
                  <a:pt x="15117" y="7919"/>
                  <a:pt x="15902" y="7680"/>
                  <a:pt x="16706" y="7680"/>
                </a:cubicBezTo>
                <a:cubicBezTo>
                  <a:pt x="19033" y="7680"/>
                  <a:pt x="20925" y="9637"/>
                  <a:pt x="20925" y="12044"/>
                </a:cubicBezTo>
                <a:cubicBezTo>
                  <a:pt x="20925" y="14450"/>
                  <a:pt x="19033" y="16407"/>
                  <a:pt x="16706" y="16407"/>
                </a:cubicBezTo>
                <a:close/>
                <a:moveTo>
                  <a:pt x="16706" y="6982"/>
                </a:moveTo>
                <a:cubicBezTo>
                  <a:pt x="16186" y="6982"/>
                  <a:pt x="15673" y="7068"/>
                  <a:pt x="15185" y="7234"/>
                </a:cubicBezTo>
                <a:cubicBezTo>
                  <a:pt x="15503" y="6554"/>
                  <a:pt x="15673" y="5804"/>
                  <a:pt x="15673" y="5040"/>
                </a:cubicBezTo>
                <a:cubicBezTo>
                  <a:pt x="15673" y="2261"/>
                  <a:pt x="13487" y="0"/>
                  <a:pt x="10800" y="0"/>
                </a:cubicBezTo>
                <a:cubicBezTo>
                  <a:pt x="8113" y="0"/>
                  <a:pt x="5927" y="2261"/>
                  <a:pt x="5927" y="5040"/>
                </a:cubicBezTo>
                <a:cubicBezTo>
                  <a:pt x="5927" y="5804"/>
                  <a:pt x="6097" y="6554"/>
                  <a:pt x="6415" y="7234"/>
                </a:cubicBezTo>
                <a:cubicBezTo>
                  <a:pt x="5926" y="7067"/>
                  <a:pt x="5413" y="6981"/>
                  <a:pt x="4894" y="6981"/>
                </a:cubicBezTo>
                <a:cubicBezTo>
                  <a:pt x="2195" y="6981"/>
                  <a:pt x="0" y="9252"/>
                  <a:pt x="0" y="12043"/>
                </a:cubicBezTo>
                <a:cubicBezTo>
                  <a:pt x="0" y="14834"/>
                  <a:pt x="2195" y="17105"/>
                  <a:pt x="4894" y="17105"/>
                </a:cubicBezTo>
                <a:cubicBezTo>
                  <a:pt x="6784" y="17105"/>
                  <a:pt x="8776" y="16229"/>
                  <a:pt x="9787" y="14720"/>
                </a:cubicBezTo>
                <a:cubicBezTo>
                  <a:pt x="9772" y="16432"/>
                  <a:pt x="9383" y="20902"/>
                  <a:pt x="7763" y="20902"/>
                </a:cubicBezTo>
                <a:lnTo>
                  <a:pt x="7763" y="21600"/>
                </a:lnTo>
                <a:lnTo>
                  <a:pt x="10800" y="21600"/>
                </a:lnTo>
                <a:lnTo>
                  <a:pt x="13838" y="21600"/>
                </a:lnTo>
                <a:lnTo>
                  <a:pt x="13838" y="20902"/>
                </a:lnTo>
                <a:cubicBezTo>
                  <a:pt x="12219" y="20902"/>
                  <a:pt x="11828" y="16432"/>
                  <a:pt x="11813" y="14720"/>
                </a:cubicBezTo>
                <a:cubicBezTo>
                  <a:pt x="12824" y="16229"/>
                  <a:pt x="14816" y="17105"/>
                  <a:pt x="16706" y="17105"/>
                </a:cubicBezTo>
                <a:cubicBezTo>
                  <a:pt x="19405" y="17105"/>
                  <a:pt x="21600" y="14835"/>
                  <a:pt x="21600" y="12044"/>
                </a:cubicBezTo>
                <a:cubicBezTo>
                  <a:pt x="21600" y="9253"/>
                  <a:pt x="19405" y="6982"/>
                  <a:pt x="16706" y="69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4" name="出自【趣你的PPT】(微信:qunideppt)：最优质的PPT资源库"/>
          <p:cNvSpPr/>
          <p:nvPr/>
        </p:nvSpPr>
        <p:spPr>
          <a:xfrm>
            <a:off x="2641600" y="4275165"/>
            <a:ext cx="406400" cy="2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62" y="20463"/>
                </a:moveTo>
                <a:lnTo>
                  <a:pt x="3712" y="20463"/>
                </a:lnTo>
                <a:cubicBezTo>
                  <a:pt x="2009" y="20463"/>
                  <a:pt x="675" y="18216"/>
                  <a:pt x="675" y="15347"/>
                </a:cubicBezTo>
                <a:cubicBezTo>
                  <a:pt x="675" y="12526"/>
                  <a:pt x="2088" y="10232"/>
                  <a:pt x="3825" y="10232"/>
                </a:cubicBezTo>
                <a:lnTo>
                  <a:pt x="4666" y="10232"/>
                </a:lnTo>
                <a:lnTo>
                  <a:pt x="4719" y="9771"/>
                </a:lnTo>
                <a:cubicBezTo>
                  <a:pt x="5287" y="4849"/>
                  <a:pt x="8201" y="1137"/>
                  <a:pt x="11497" y="1137"/>
                </a:cubicBezTo>
                <a:cubicBezTo>
                  <a:pt x="15207" y="1137"/>
                  <a:pt x="18225" y="5981"/>
                  <a:pt x="18225" y="11937"/>
                </a:cubicBezTo>
                <a:lnTo>
                  <a:pt x="18225" y="12505"/>
                </a:lnTo>
                <a:lnTo>
                  <a:pt x="18562" y="12505"/>
                </a:lnTo>
                <a:cubicBezTo>
                  <a:pt x="19887" y="12505"/>
                  <a:pt x="20925" y="14253"/>
                  <a:pt x="20925" y="16484"/>
                </a:cubicBezTo>
                <a:cubicBezTo>
                  <a:pt x="20925" y="18715"/>
                  <a:pt x="19887" y="20463"/>
                  <a:pt x="18562" y="20463"/>
                </a:cubicBezTo>
                <a:close/>
                <a:moveTo>
                  <a:pt x="18893" y="11397"/>
                </a:moveTo>
                <a:cubicBezTo>
                  <a:pt x="18717" y="5064"/>
                  <a:pt x="15467" y="0"/>
                  <a:pt x="11497" y="0"/>
                </a:cubicBezTo>
                <a:cubicBezTo>
                  <a:pt x="7986" y="0"/>
                  <a:pt x="4866" y="3878"/>
                  <a:pt x="4115" y="9095"/>
                </a:cubicBezTo>
                <a:lnTo>
                  <a:pt x="3825" y="9095"/>
                </a:lnTo>
                <a:cubicBezTo>
                  <a:pt x="1716" y="9095"/>
                  <a:pt x="0" y="11900"/>
                  <a:pt x="0" y="15347"/>
                </a:cubicBezTo>
                <a:cubicBezTo>
                  <a:pt x="0" y="18853"/>
                  <a:pt x="1631" y="21600"/>
                  <a:pt x="3712" y="21600"/>
                </a:cubicBezTo>
                <a:lnTo>
                  <a:pt x="18562" y="21600"/>
                </a:lnTo>
                <a:cubicBezTo>
                  <a:pt x="20266" y="21600"/>
                  <a:pt x="21600" y="19353"/>
                  <a:pt x="21600" y="16484"/>
                </a:cubicBezTo>
                <a:cubicBezTo>
                  <a:pt x="21600" y="13804"/>
                  <a:pt x="20435" y="11666"/>
                  <a:pt x="18893" y="1139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5" name="出自【趣你的PPT】(微信:qunideppt)：最优质的PPT资源库"/>
          <p:cNvSpPr/>
          <p:nvPr/>
        </p:nvSpPr>
        <p:spPr>
          <a:xfrm>
            <a:off x="3810000" y="4148165"/>
            <a:ext cx="2413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84" y="11372"/>
                </a:moveTo>
                <a:cubicBezTo>
                  <a:pt x="14584" y="12734"/>
                  <a:pt x="18758" y="14381"/>
                  <a:pt x="18758" y="15188"/>
                </a:cubicBezTo>
                <a:lnTo>
                  <a:pt x="18758" y="19575"/>
                </a:lnTo>
                <a:lnTo>
                  <a:pt x="3411" y="19575"/>
                </a:lnTo>
                <a:lnTo>
                  <a:pt x="3411" y="15188"/>
                </a:lnTo>
                <a:cubicBezTo>
                  <a:pt x="3411" y="14381"/>
                  <a:pt x="7584" y="12734"/>
                  <a:pt x="11084" y="11372"/>
                </a:cubicBezTo>
                <a:close/>
                <a:moveTo>
                  <a:pt x="3411" y="6750"/>
                </a:moveTo>
                <a:lnTo>
                  <a:pt x="3411" y="2025"/>
                </a:lnTo>
                <a:lnTo>
                  <a:pt x="18758" y="2025"/>
                </a:lnTo>
                <a:lnTo>
                  <a:pt x="18758" y="6750"/>
                </a:lnTo>
                <a:cubicBezTo>
                  <a:pt x="18758" y="7556"/>
                  <a:pt x="14584" y="9203"/>
                  <a:pt x="11084" y="10565"/>
                </a:cubicBezTo>
                <a:cubicBezTo>
                  <a:pt x="7584" y="9203"/>
                  <a:pt x="3411" y="7556"/>
                  <a:pt x="3411" y="6750"/>
                </a:cubicBezTo>
                <a:close/>
                <a:moveTo>
                  <a:pt x="1137" y="675"/>
                </a:moveTo>
                <a:lnTo>
                  <a:pt x="20463" y="675"/>
                </a:lnTo>
                <a:lnTo>
                  <a:pt x="20463" y="1350"/>
                </a:lnTo>
                <a:lnTo>
                  <a:pt x="1137" y="1350"/>
                </a:lnTo>
                <a:cubicBezTo>
                  <a:pt x="1137" y="1350"/>
                  <a:pt x="1137" y="675"/>
                  <a:pt x="1137" y="675"/>
                </a:cubicBezTo>
                <a:close/>
                <a:moveTo>
                  <a:pt x="20463" y="20925"/>
                </a:moveTo>
                <a:lnTo>
                  <a:pt x="1137" y="20925"/>
                </a:lnTo>
                <a:lnTo>
                  <a:pt x="1137" y="20250"/>
                </a:lnTo>
                <a:lnTo>
                  <a:pt x="20463" y="20250"/>
                </a:lnTo>
                <a:cubicBezTo>
                  <a:pt x="20463" y="20250"/>
                  <a:pt x="20463" y="20925"/>
                  <a:pt x="20463" y="20925"/>
                </a:cubicBezTo>
                <a:close/>
                <a:moveTo>
                  <a:pt x="2274" y="15188"/>
                </a:moveTo>
                <a:lnTo>
                  <a:pt x="2274" y="19575"/>
                </a:lnTo>
                <a:lnTo>
                  <a:pt x="0" y="1957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575"/>
                </a:lnTo>
                <a:lnTo>
                  <a:pt x="19895" y="19575"/>
                </a:lnTo>
                <a:lnTo>
                  <a:pt x="19895" y="15188"/>
                </a:lnTo>
                <a:cubicBezTo>
                  <a:pt x="19895" y="14125"/>
                  <a:pt x="16973" y="12866"/>
                  <a:pt x="12119" y="10969"/>
                </a:cubicBezTo>
                <a:cubicBezTo>
                  <a:pt x="16973" y="9072"/>
                  <a:pt x="19895" y="7812"/>
                  <a:pt x="19895" y="6750"/>
                </a:cubicBezTo>
                <a:lnTo>
                  <a:pt x="19895" y="2025"/>
                </a:lnTo>
                <a:lnTo>
                  <a:pt x="21600" y="2025"/>
                </a:lnTo>
                <a:lnTo>
                  <a:pt x="21600" y="0"/>
                </a:lnTo>
                <a:lnTo>
                  <a:pt x="0" y="0"/>
                </a:lnTo>
                <a:lnTo>
                  <a:pt x="0" y="2025"/>
                </a:lnTo>
                <a:lnTo>
                  <a:pt x="2274" y="2025"/>
                </a:lnTo>
                <a:lnTo>
                  <a:pt x="2274" y="6750"/>
                </a:lnTo>
                <a:cubicBezTo>
                  <a:pt x="2274" y="7812"/>
                  <a:pt x="5196" y="9072"/>
                  <a:pt x="10050" y="10969"/>
                </a:cubicBezTo>
                <a:cubicBezTo>
                  <a:pt x="5196" y="12866"/>
                  <a:pt x="2274" y="14125"/>
                  <a:pt x="2274" y="1518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6" name="出自【趣你的PPT】(微信:qunideppt)：最优质的PPT资源库"/>
          <p:cNvSpPr/>
          <p:nvPr/>
        </p:nvSpPr>
        <p:spPr>
          <a:xfrm>
            <a:off x="4718050" y="4122765"/>
            <a:ext cx="372015" cy="408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84" y="5275"/>
                </a:moveTo>
                <a:cubicBezTo>
                  <a:pt x="5498" y="3623"/>
                  <a:pt x="7882" y="2681"/>
                  <a:pt x="10431" y="2598"/>
                </a:cubicBezTo>
                <a:lnTo>
                  <a:pt x="10431" y="4032"/>
                </a:lnTo>
                <a:lnTo>
                  <a:pt x="11169" y="4032"/>
                </a:lnTo>
                <a:lnTo>
                  <a:pt x="11169" y="2598"/>
                </a:lnTo>
                <a:cubicBezTo>
                  <a:pt x="13718" y="2681"/>
                  <a:pt x="16102" y="3623"/>
                  <a:pt x="17915" y="5275"/>
                </a:cubicBezTo>
                <a:cubicBezTo>
                  <a:pt x="19728" y="6928"/>
                  <a:pt x="20763" y="9100"/>
                  <a:pt x="20853" y="11423"/>
                </a:cubicBezTo>
                <a:lnTo>
                  <a:pt x="19280" y="11423"/>
                </a:lnTo>
                <a:lnTo>
                  <a:pt x="19280" y="12095"/>
                </a:lnTo>
                <a:lnTo>
                  <a:pt x="20853" y="12095"/>
                </a:lnTo>
                <a:cubicBezTo>
                  <a:pt x="20762" y="14418"/>
                  <a:pt x="19728" y="16590"/>
                  <a:pt x="17915" y="18242"/>
                </a:cubicBezTo>
                <a:cubicBezTo>
                  <a:pt x="16102" y="19895"/>
                  <a:pt x="13718" y="20837"/>
                  <a:pt x="11169" y="20920"/>
                </a:cubicBezTo>
                <a:lnTo>
                  <a:pt x="11169" y="19486"/>
                </a:lnTo>
                <a:lnTo>
                  <a:pt x="10431" y="19486"/>
                </a:lnTo>
                <a:lnTo>
                  <a:pt x="10431" y="20920"/>
                </a:lnTo>
                <a:cubicBezTo>
                  <a:pt x="7882" y="20837"/>
                  <a:pt x="5498" y="19895"/>
                  <a:pt x="3684" y="18242"/>
                </a:cubicBezTo>
                <a:cubicBezTo>
                  <a:pt x="1871" y="16590"/>
                  <a:pt x="837" y="14418"/>
                  <a:pt x="746" y="12095"/>
                </a:cubicBezTo>
                <a:lnTo>
                  <a:pt x="2320" y="12095"/>
                </a:lnTo>
                <a:lnTo>
                  <a:pt x="2320" y="11423"/>
                </a:lnTo>
                <a:lnTo>
                  <a:pt x="746" y="11423"/>
                </a:lnTo>
                <a:cubicBezTo>
                  <a:pt x="837" y="9100"/>
                  <a:pt x="1871" y="6928"/>
                  <a:pt x="3684" y="5275"/>
                </a:cubicBezTo>
                <a:close/>
                <a:moveTo>
                  <a:pt x="10800" y="672"/>
                </a:moveTo>
                <a:cubicBezTo>
                  <a:pt x="11611" y="672"/>
                  <a:pt x="12270" y="1272"/>
                  <a:pt x="12274" y="2010"/>
                </a:cubicBezTo>
                <a:cubicBezTo>
                  <a:pt x="11789" y="1950"/>
                  <a:pt x="11297" y="1918"/>
                  <a:pt x="10800" y="1918"/>
                </a:cubicBezTo>
                <a:cubicBezTo>
                  <a:pt x="10302" y="1918"/>
                  <a:pt x="9810" y="1950"/>
                  <a:pt x="9326" y="2010"/>
                </a:cubicBezTo>
                <a:cubicBezTo>
                  <a:pt x="9329" y="1272"/>
                  <a:pt x="9989" y="672"/>
                  <a:pt x="10800" y="672"/>
                </a:cubicBezTo>
                <a:close/>
                <a:moveTo>
                  <a:pt x="10800" y="21600"/>
                </a:moveTo>
                <a:cubicBezTo>
                  <a:pt x="13685" y="21600"/>
                  <a:pt x="16396" y="20576"/>
                  <a:pt x="18437" y="18717"/>
                </a:cubicBezTo>
                <a:cubicBezTo>
                  <a:pt x="20477" y="16859"/>
                  <a:pt x="21600" y="14387"/>
                  <a:pt x="21600" y="11759"/>
                </a:cubicBezTo>
                <a:cubicBezTo>
                  <a:pt x="21600" y="9130"/>
                  <a:pt x="20477" y="6658"/>
                  <a:pt x="18437" y="4800"/>
                </a:cubicBezTo>
                <a:cubicBezTo>
                  <a:pt x="16927" y="3424"/>
                  <a:pt x="15049" y="2508"/>
                  <a:pt x="13006" y="2123"/>
                </a:cubicBezTo>
                <a:cubicBezTo>
                  <a:pt x="13008" y="2088"/>
                  <a:pt x="13012" y="2052"/>
                  <a:pt x="13012" y="2016"/>
                </a:cubicBezTo>
                <a:cubicBezTo>
                  <a:pt x="13012" y="904"/>
                  <a:pt x="12020" y="0"/>
                  <a:pt x="10800" y="0"/>
                </a:cubicBezTo>
                <a:cubicBezTo>
                  <a:pt x="9580" y="0"/>
                  <a:pt x="8588" y="904"/>
                  <a:pt x="8588" y="2016"/>
                </a:cubicBezTo>
                <a:cubicBezTo>
                  <a:pt x="8588" y="2052"/>
                  <a:pt x="8591" y="2087"/>
                  <a:pt x="8594" y="2123"/>
                </a:cubicBezTo>
                <a:cubicBezTo>
                  <a:pt x="6550" y="2508"/>
                  <a:pt x="4672" y="3425"/>
                  <a:pt x="3163" y="4800"/>
                </a:cubicBezTo>
                <a:cubicBezTo>
                  <a:pt x="1123" y="6659"/>
                  <a:pt x="0" y="9130"/>
                  <a:pt x="0" y="11759"/>
                </a:cubicBezTo>
                <a:cubicBezTo>
                  <a:pt x="0" y="14388"/>
                  <a:pt x="1123" y="16859"/>
                  <a:pt x="3163" y="18717"/>
                </a:cubicBezTo>
                <a:cubicBezTo>
                  <a:pt x="5203" y="205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7" name="出自【趣你的PPT】(微信:qunideppt)：最优质的PPT资源库"/>
          <p:cNvSpPr/>
          <p:nvPr/>
        </p:nvSpPr>
        <p:spPr>
          <a:xfrm>
            <a:off x="4813300" y="4249765"/>
            <a:ext cx="176873" cy="17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43" y="8308"/>
                </a:moveTo>
                <a:lnTo>
                  <a:pt x="13292" y="15158"/>
                </a:lnTo>
                <a:lnTo>
                  <a:pt x="2084" y="19517"/>
                </a:lnTo>
                <a:cubicBezTo>
                  <a:pt x="2084" y="19517"/>
                  <a:pt x="6443" y="8308"/>
                  <a:pt x="6443" y="8308"/>
                </a:cubicBezTo>
                <a:close/>
                <a:moveTo>
                  <a:pt x="14413" y="14085"/>
                </a:moveTo>
                <a:lnTo>
                  <a:pt x="7515" y="7186"/>
                </a:lnTo>
                <a:lnTo>
                  <a:pt x="19432" y="2168"/>
                </a:lnTo>
                <a:cubicBezTo>
                  <a:pt x="19432" y="2168"/>
                  <a:pt x="14413" y="14085"/>
                  <a:pt x="14413" y="14085"/>
                </a:cubicBezTo>
                <a:close/>
                <a:moveTo>
                  <a:pt x="14962" y="16172"/>
                </a:moveTo>
                <a:lnTo>
                  <a:pt x="15396" y="15751"/>
                </a:lnTo>
                <a:lnTo>
                  <a:pt x="21600" y="1016"/>
                </a:lnTo>
                <a:lnTo>
                  <a:pt x="20584" y="0"/>
                </a:lnTo>
                <a:lnTo>
                  <a:pt x="5850" y="6204"/>
                </a:lnTo>
                <a:lnTo>
                  <a:pt x="5428" y="6638"/>
                </a:lnTo>
                <a:lnTo>
                  <a:pt x="0" y="20597"/>
                </a:lnTo>
                <a:lnTo>
                  <a:pt x="1003" y="21600"/>
                </a:lnTo>
                <a:cubicBezTo>
                  <a:pt x="1003" y="21600"/>
                  <a:pt x="14962" y="16172"/>
                  <a:pt x="14962" y="161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8" name="出自【趣你的PPT】(微信:qunideppt)：最优质的PPT资源库"/>
          <p:cNvSpPr/>
          <p:nvPr/>
        </p:nvSpPr>
        <p:spPr>
          <a:xfrm>
            <a:off x="5886450" y="4198965"/>
            <a:ext cx="67990" cy="18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572"/>
                </a:moveTo>
                <a:lnTo>
                  <a:pt x="4035" y="14241"/>
                </a:lnTo>
                <a:lnTo>
                  <a:pt x="4035" y="0"/>
                </a:lnTo>
                <a:lnTo>
                  <a:pt x="0" y="0"/>
                </a:lnTo>
                <a:lnTo>
                  <a:pt x="0" y="14843"/>
                </a:lnTo>
                <a:lnTo>
                  <a:pt x="18747" y="21600"/>
                </a:lnTo>
                <a:cubicBezTo>
                  <a:pt x="18747" y="21600"/>
                  <a:pt x="21600" y="20572"/>
                  <a:pt x="21600" y="205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9" name="出自【趣你的PPT】(微信:qunideppt)：最优质的PPT资源库"/>
          <p:cNvSpPr/>
          <p:nvPr/>
        </p:nvSpPr>
        <p:spPr>
          <a:xfrm>
            <a:off x="5715000" y="431961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0" name="出自【趣你的PPT】(微信:qunideppt)：最优质的PPT资源库"/>
          <p:cNvSpPr/>
          <p:nvPr/>
        </p:nvSpPr>
        <p:spPr>
          <a:xfrm>
            <a:off x="6045200" y="431961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1" name="出自【趣你的PPT】(微信:qunideppt)：最优质的PPT资源库"/>
          <p:cNvSpPr/>
          <p:nvPr/>
        </p:nvSpPr>
        <p:spPr>
          <a:xfrm>
            <a:off x="5886450" y="447836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2" name="出自【趣你的PPT】(微信:qunideppt)：最优质的PPT资源库"/>
          <p:cNvSpPr/>
          <p:nvPr/>
        </p:nvSpPr>
        <p:spPr>
          <a:xfrm>
            <a:off x="5886450" y="414816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3" name="出自【趣你的PPT】(微信:qunideppt)：最优质的PPT资源库"/>
          <p:cNvSpPr/>
          <p:nvPr/>
        </p:nvSpPr>
        <p:spPr>
          <a:xfrm>
            <a:off x="5689600" y="4122765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675"/>
                </a:lnTo>
                <a:cubicBezTo>
                  <a:pt x="16383" y="675"/>
                  <a:pt x="20925" y="5217"/>
                  <a:pt x="20925" y="10800"/>
                </a:cubicBezTo>
                <a:cubicBezTo>
                  <a:pt x="20925" y="16383"/>
                  <a:pt x="16383" y="20925"/>
                  <a:pt x="10800" y="20925"/>
                </a:cubicBezTo>
                <a:cubicBezTo>
                  <a:pt x="5217" y="20925"/>
                  <a:pt x="675" y="16383"/>
                  <a:pt x="675" y="10800"/>
                </a:cubicBezTo>
                <a:cubicBezTo>
                  <a:pt x="675" y="8686"/>
                  <a:pt x="1320" y="6661"/>
                  <a:pt x="2540" y="4944"/>
                </a:cubicBezTo>
                <a:lnTo>
                  <a:pt x="4050" y="3433"/>
                </a:lnTo>
                <a:lnTo>
                  <a:pt x="4050" y="6412"/>
                </a:lnTo>
                <a:lnTo>
                  <a:pt x="4725" y="6412"/>
                </a:lnTo>
                <a:lnTo>
                  <a:pt x="4725" y="2700"/>
                </a:lnTo>
                <a:lnTo>
                  <a:pt x="4388" y="2362"/>
                </a:lnTo>
                <a:lnTo>
                  <a:pt x="675" y="2362"/>
                </a:lnTo>
                <a:lnTo>
                  <a:pt x="675" y="3038"/>
                </a:lnTo>
                <a:lnTo>
                  <a:pt x="3491" y="3038"/>
                </a:lnTo>
                <a:lnTo>
                  <a:pt x="2042" y="4486"/>
                </a:lnTo>
                <a:lnTo>
                  <a:pt x="2007" y="4529"/>
                </a:lnTo>
                <a:cubicBezTo>
                  <a:pt x="694" y="6366"/>
                  <a:pt x="0" y="853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4" name="出自【趣你的PPT】(微信:qunideppt)：最优质的PPT资源库"/>
          <p:cNvSpPr/>
          <p:nvPr/>
        </p:nvSpPr>
        <p:spPr>
          <a:xfrm>
            <a:off x="6769100" y="4122765"/>
            <a:ext cx="3302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69" y="9112"/>
                </a:moveTo>
                <a:lnTo>
                  <a:pt x="4569" y="675"/>
                </a:lnTo>
                <a:lnTo>
                  <a:pt x="17031" y="675"/>
                </a:lnTo>
                <a:lnTo>
                  <a:pt x="17031" y="9112"/>
                </a:lnTo>
                <a:cubicBezTo>
                  <a:pt x="17031" y="10287"/>
                  <a:pt x="14891" y="11475"/>
                  <a:pt x="10800" y="11475"/>
                </a:cubicBezTo>
                <a:cubicBezTo>
                  <a:pt x="6709" y="11475"/>
                  <a:pt x="4569" y="10287"/>
                  <a:pt x="4569" y="9112"/>
                </a:cubicBezTo>
                <a:close/>
                <a:moveTo>
                  <a:pt x="865" y="2700"/>
                </a:moveTo>
                <a:lnTo>
                  <a:pt x="3738" y="2700"/>
                </a:lnTo>
                <a:lnTo>
                  <a:pt x="3738" y="5046"/>
                </a:lnTo>
                <a:cubicBezTo>
                  <a:pt x="1496" y="4881"/>
                  <a:pt x="982" y="3386"/>
                  <a:pt x="865" y="2700"/>
                </a:cubicBezTo>
                <a:close/>
                <a:moveTo>
                  <a:pt x="20737" y="2700"/>
                </a:moveTo>
                <a:cubicBezTo>
                  <a:pt x="20623" y="3386"/>
                  <a:pt x="20115" y="4881"/>
                  <a:pt x="17862" y="5046"/>
                </a:cubicBezTo>
                <a:lnTo>
                  <a:pt x="17862" y="2700"/>
                </a:lnTo>
                <a:cubicBezTo>
                  <a:pt x="17862" y="2700"/>
                  <a:pt x="20737" y="2700"/>
                  <a:pt x="20737" y="2700"/>
                </a:cubicBezTo>
                <a:close/>
                <a:moveTo>
                  <a:pt x="17862" y="9112"/>
                </a:moveTo>
                <a:lnTo>
                  <a:pt x="17862" y="5725"/>
                </a:lnTo>
                <a:cubicBezTo>
                  <a:pt x="21555" y="5507"/>
                  <a:pt x="21600" y="2395"/>
                  <a:pt x="21600" y="2362"/>
                </a:cubicBezTo>
                <a:lnTo>
                  <a:pt x="21600" y="2025"/>
                </a:lnTo>
                <a:lnTo>
                  <a:pt x="17862" y="2025"/>
                </a:lnTo>
                <a:lnTo>
                  <a:pt x="17862" y="0"/>
                </a:lnTo>
                <a:lnTo>
                  <a:pt x="3738" y="0"/>
                </a:lnTo>
                <a:lnTo>
                  <a:pt x="3738" y="2025"/>
                </a:lnTo>
                <a:lnTo>
                  <a:pt x="0" y="2025"/>
                </a:lnTo>
                <a:lnTo>
                  <a:pt x="0" y="2362"/>
                </a:lnTo>
                <a:cubicBezTo>
                  <a:pt x="0" y="2395"/>
                  <a:pt x="45" y="5507"/>
                  <a:pt x="3738" y="5725"/>
                </a:cubicBezTo>
                <a:lnTo>
                  <a:pt x="3738" y="9112"/>
                </a:lnTo>
                <a:cubicBezTo>
                  <a:pt x="3738" y="10840"/>
                  <a:pt x="6452" y="12061"/>
                  <a:pt x="10385" y="12142"/>
                </a:cubicBezTo>
                <a:lnTo>
                  <a:pt x="10385" y="20925"/>
                </a:lnTo>
                <a:lnTo>
                  <a:pt x="5815" y="20925"/>
                </a:lnTo>
                <a:lnTo>
                  <a:pt x="5815" y="21600"/>
                </a:lnTo>
                <a:lnTo>
                  <a:pt x="15785" y="21600"/>
                </a:lnTo>
                <a:lnTo>
                  <a:pt x="15785" y="20925"/>
                </a:lnTo>
                <a:lnTo>
                  <a:pt x="11215" y="20925"/>
                </a:lnTo>
                <a:lnTo>
                  <a:pt x="11215" y="12142"/>
                </a:lnTo>
                <a:cubicBezTo>
                  <a:pt x="15148" y="12061"/>
                  <a:pt x="17862" y="10840"/>
                  <a:pt x="17862" y="911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5" name="出自【趣你的PPT】(微信:qunideppt)：最优质的PPT资源库"/>
          <p:cNvSpPr/>
          <p:nvPr/>
        </p:nvSpPr>
        <p:spPr>
          <a:xfrm>
            <a:off x="7721600" y="4173565"/>
            <a:ext cx="406400" cy="34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785"/>
                </a:moveTo>
                <a:lnTo>
                  <a:pt x="20925" y="12960"/>
                </a:lnTo>
                <a:lnTo>
                  <a:pt x="675" y="12960"/>
                </a:lnTo>
                <a:lnTo>
                  <a:pt x="675" y="785"/>
                </a:lnTo>
                <a:cubicBezTo>
                  <a:pt x="675" y="785"/>
                  <a:pt x="20925" y="785"/>
                  <a:pt x="20925" y="785"/>
                </a:cubicBezTo>
                <a:close/>
                <a:moveTo>
                  <a:pt x="20925" y="16102"/>
                </a:moveTo>
                <a:lnTo>
                  <a:pt x="675" y="16102"/>
                </a:lnTo>
                <a:lnTo>
                  <a:pt x="675" y="13745"/>
                </a:lnTo>
                <a:lnTo>
                  <a:pt x="20925" y="13745"/>
                </a:lnTo>
                <a:cubicBezTo>
                  <a:pt x="20925" y="13745"/>
                  <a:pt x="20925" y="16102"/>
                  <a:pt x="20925" y="16102"/>
                </a:cubicBezTo>
                <a:close/>
                <a:moveTo>
                  <a:pt x="0" y="16887"/>
                </a:moveTo>
                <a:lnTo>
                  <a:pt x="10462" y="16887"/>
                </a:lnTo>
                <a:lnTo>
                  <a:pt x="10462" y="20815"/>
                </a:lnTo>
                <a:lnTo>
                  <a:pt x="7425" y="20815"/>
                </a:lnTo>
                <a:lnTo>
                  <a:pt x="7425" y="21600"/>
                </a:lnTo>
                <a:lnTo>
                  <a:pt x="14175" y="21600"/>
                </a:lnTo>
                <a:lnTo>
                  <a:pt x="14175" y="20815"/>
                </a:lnTo>
                <a:lnTo>
                  <a:pt x="11138" y="20815"/>
                </a:lnTo>
                <a:lnTo>
                  <a:pt x="11138" y="16887"/>
                </a:lnTo>
                <a:lnTo>
                  <a:pt x="21600" y="16887"/>
                </a:lnTo>
                <a:lnTo>
                  <a:pt x="21600" y="13745"/>
                </a:lnTo>
                <a:lnTo>
                  <a:pt x="21600" y="1296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6887"/>
                  <a:pt x="0" y="1688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6" name="出自【趣你的PPT】(微信:qunideppt)：最优质的PPT资源库"/>
          <p:cNvSpPr/>
          <p:nvPr/>
        </p:nvSpPr>
        <p:spPr>
          <a:xfrm>
            <a:off x="8826500" y="4122765"/>
            <a:ext cx="307913" cy="415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1" y="10800"/>
                </a:moveTo>
                <a:lnTo>
                  <a:pt x="10800" y="20490"/>
                </a:lnTo>
                <a:lnTo>
                  <a:pt x="1109" y="10800"/>
                </a:lnTo>
                <a:lnTo>
                  <a:pt x="10800" y="1110"/>
                </a:lnTo>
                <a:cubicBezTo>
                  <a:pt x="10800" y="1110"/>
                  <a:pt x="20491" y="10800"/>
                  <a:pt x="20491" y="10800"/>
                </a:cubicBezTo>
                <a:close/>
                <a:moveTo>
                  <a:pt x="10800" y="21600"/>
                </a:moveTo>
                <a:lnTo>
                  <a:pt x="21600" y="10800"/>
                </a:lnTo>
                <a:lnTo>
                  <a:pt x="10800" y="0"/>
                </a:lnTo>
                <a:lnTo>
                  <a:pt x="0" y="10800"/>
                </a:lnTo>
                <a:cubicBezTo>
                  <a:pt x="0" y="10800"/>
                  <a:pt x="10800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7" name="出自【趣你的PPT】(微信:qunideppt)：最优质的PPT资源库"/>
          <p:cNvSpPr/>
          <p:nvPr/>
        </p:nvSpPr>
        <p:spPr>
          <a:xfrm>
            <a:off x="9753600" y="4122765"/>
            <a:ext cx="406413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41" y="3641"/>
                </a:move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ubicBezTo>
                  <a:pt x="19872" y="5553"/>
                  <a:pt x="20925" y="8096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ubicBezTo>
                  <a:pt x="16047" y="19872"/>
                  <a:pt x="13505" y="20925"/>
                  <a:pt x="10800" y="20925"/>
                </a:cubicBezTo>
                <a:cubicBezTo>
                  <a:pt x="8095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6"/>
                  <a:pt x="1728" y="5553"/>
                  <a:pt x="3641" y="3641"/>
                </a:cubicBezTo>
                <a:close/>
                <a:moveTo>
                  <a:pt x="10800" y="21600"/>
                </a:moveTo>
                <a:cubicBezTo>
                  <a:pt x="13684" y="21600"/>
                  <a:pt x="16397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7" y="1124"/>
                  <a:pt x="13684" y="0"/>
                  <a:pt x="10800" y="0"/>
                </a:cubicBezTo>
                <a:cubicBezTo>
                  <a:pt x="7915" y="0"/>
                  <a:pt x="5203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8" name="出自【趣你的PPT】(微信:qunideppt)：最优质的PPT资源库"/>
          <p:cNvSpPr/>
          <p:nvPr/>
        </p:nvSpPr>
        <p:spPr>
          <a:xfrm>
            <a:off x="9950450" y="4230715"/>
            <a:ext cx="12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9" name="出自【趣你的PPT】(微信:qunideppt)：最优质的PPT资源库"/>
          <p:cNvSpPr/>
          <p:nvPr/>
        </p:nvSpPr>
        <p:spPr>
          <a:xfrm>
            <a:off x="9950450" y="439581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0" name="出自【趣你的PPT】(微信:qunideppt)：最优质的PPT资源库"/>
          <p:cNvSpPr/>
          <p:nvPr/>
        </p:nvSpPr>
        <p:spPr>
          <a:xfrm>
            <a:off x="10902950" y="4332315"/>
            <a:ext cx="110580" cy="20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60" y="0"/>
                </a:moveTo>
                <a:lnTo>
                  <a:pt x="9560" y="19365"/>
                </a:lnTo>
                <a:lnTo>
                  <a:pt x="1754" y="15246"/>
                </a:lnTo>
                <a:lnTo>
                  <a:pt x="0" y="16268"/>
                </a:lnTo>
                <a:lnTo>
                  <a:pt x="9923" y="21600"/>
                </a:lnTo>
                <a:lnTo>
                  <a:pt x="11677" y="21600"/>
                </a:lnTo>
                <a:lnTo>
                  <a:pt x="21600" y="16268"/>
                </a:lnTo>
                <a:lnTo>
                  <a:pt x="19846" y="15294"/>
                </a:lnTo>
                <a:lnTo>
                  <a:pt x="12040" y="19365"/>
                </a:lnTo>
                <a:lnTo>
                  <a:pt x="12040" y="0"/>
                </a:lnTo>
                <a:cubicBezTo>
                  <a:pt x="12040" y="0"/>
                  <a:pt x="9560" y="0"/>
                  <a:pt x="956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1" name="出自【趣你的PPT】(微信:qunideppt)：最优质的PPT资源库"/>
          <p:cNvSpPr/>
          <p:nvPr/>
        </p:nvSpPr>
        <p:spPr>
          <a:xfrm>
            <a:off x="10756900" y="4198965"/>
            <a:ext cx="406400" cy="2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0463"/>
                </a:moveTo>
                <a:lnTo>
                  <a:pt x="675" y="20463"/>
                </a:lnTo>
                <a:lnTo>
                  <a:pt x="675" y="1137"/>
                </a:lnTo>
                <a:lnTo>
                  <a:pt x="20925" y="1137"/>
                </a:lnTo>
                <a:lnTo>
                  <a:pt x="20925" y="20463"/>
                </a:lnTo>
                <a:lnTo>
                  <a:pt x="13500" y="20463"/>
                </a:lnTo>
                <a:lnTo>
                  <a:pt x="1350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8100" y="21600"/>
                </a:lnTo>
                <a:cubicBezTo>
                  <a:pt x="8100" y="21600"/>
                  <a:pt x="8100" y="20463"/>
                  <a:pt x="8100" y="2046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2" name="出自【趣你的PPT】(微信:qunideppt)：最优质的PPT资源库"/>
          <p:cNvSpPr/>
          <p:nvPr/>
        </p:nvSpPr>
        <p:spPr>
          <a:xfrm>
            <a:off x="590550" y="5119711"/>
            <a:ext cx="409452" cy="20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50"/>
                </a:moveTo>
                <a:cubicBezTo>
                  <a:pt x="16489" y="1350"/>
                  <a:pt x="19990" y="8954"/>
                  <a:pt x="20755" y="10800"/>
                </a:cubicBezTo>
                <a:cubicBezTo>
                  <a:pt x="19990" y="12646"/>
                  <a:pt x="16489" y="20250"/>
                  <a:pt x="10800" y="20250"/>
                </a:cubicBezTo>
                <a:cubicBezTo>
                  <a:pt x="5111" y="20250"/>
                  <a:pt x="1610" y="12646"/>
                  <a:pt x="844" y="10800"/>
                </a:cubicBezTo>
                <a:cubicBezTo>
                  <a:pt x="1610" y="8954"/>
                  <a:pt x="5111" y="1350"/>
                  <a:pt x="10800" y="1350"/>
                </a:cubicBezTo>
                <a:close/>
                <a:moveTo>
                  <a:pt x="10800" y="21600"/>
                </a:moveTo>
                <a:cubicBezTo>
                  <a:pt x="17591" y="21600"/>
                  <a:pt x="21300" y="11624"/>
                  <a:pt x="21455" y="11198"/>
                </a:cubicBezTo>
                <a:lnTo>
                  <a:pt x="21600" y="10800"/>
                </a:lnTo>
                <a:lnTo>
                  <a:pt x="21455" y="10401"/>
                </a:lnTo>
                <a:cubicBezTo>
                  <a:pt x="21300" y="9975"/>
                  <a:pt x="17591" y="0"/>
                  <a:pt x="10800" y="0"/>
                </a:cubicBezTo>
                <a:cubicBezTo>
                  <a:pt x="4009" y="0"/>
                  <a:pt x="300" y="9975"/>
                  <a:pt x="145" y="10401"/>
                </a:cubicBezTo>
                <a:lnTo>
                  <a:pt x="0" y="10800"/>
                </a:lnTo>
                <a:lnTo>
                  <a:pt x="145" y="11198"/>
                </a:lnTo>
                <a:cubicBezTo>
                  <a:pt x="300" y="11624"/>
                  <a:pt x="4009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3" name="出自【趣你的PPT】(微信:qunideppt)：最优质的PPT资源库"/>
          <p:cNvSpPr/>
          <p:nvPr/>
        </p:nvSpPr>
        <p:spPr>
          <a:xfrm>
            <a:off x="749300" y="5170511"/>
            <a:ext cx="10160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700"/>
                </a:moveTo>
                <a:cubicBezTo>
                  <a:pt x="15267" y="2700"/>
                  <a:pt x="18900" y="6332"/>
                  <a:pt x="18900" y="10800"/>
                </a:cubicBezTo>
                <a:cubicBezTo>
                  <a:pt x="18900" y="15267"/>
                  <a:pt x="15267" y="18900"/>
                  <a:pt x="10800" y="18900"/>
                </a:cubicBezTo>
                <a:cubicBezTo>
                  <a:pt x="6333" y="18900"/>
                  <a:pt x="2700" y="15267"/>
                  <a:pt x="2700" y="10800"/>
                </a:cubicBezTo>
                <a:cubicBezTo>
                  <a:pt x="2700" y="6332"/>
                  <a:pt x="6333" y="2700"/>
                  <a:pt x="10800" y="2700"/>
                </a:cubicBezTo>
                <a:close/>
                <a:moveTo>
                  <a:pt x="10800" y="21600"/>
                </a:moveTo>
                <a:cubicBezTo>
                  <a:pt x="16755" y="21600"/>
                  <a:pt x="21600" y="16754"/>
                  <a:pt x="21600" y="10800"/>
                </a:cubicBezTo>
                <a:cubicBezTo>
                  <a:pt x="21600" y="4844"/>
                  <a:pt x="16755" y="0"/>
                  <a:pt x="10800" y="0"/>
                </a:cubicBezTo>
                <a:cubicBezTo>
                  <a:pt x="4845" y="0"/>
                  <a:pt x="0" y="4844"/>
                  <a:pt x="0" y="10800"/>
                </a:cubicBezTo>
                <a:cubicBezTo>
                  <a:pt x="0" y="16754"/>
                  <a:pt x="484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4" name="出自【趣你的PPT】(微信:qunideppt)：最优质的PPT资源库"/>
          <p:cNvSpPr/>
          <p:nvPr/>
        </p:nvSpPr>
        <p:spPr>
          <a:xfrm>
            <a:off x="1625600" y="4922861"/>
            <a:ext cx="404540" cy="404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24" y="16274"/>
                </a:moveTo>
                <a:cubicBezTo>
                  <a:pt x="8824" y="16274"/>
                  <a:pt x="5326" y="12777"/>
                  <a:pt x="5326" y="8476"/>
                </a:cubicBezTo>
                <a:cubicBezTo>
                  <a:pt x="5326" y="4176"/>
                  <a:pt x="8824" y="678"/>
                  <a:pt x="13124" y="678"/>
                </a:cubicBezTo>
                <a:cubicBezTo>
                  <a:pt x="17423" y="678"/>
                  <a:pt x="20922" y="4176"/>
                  <a:pt x="20922" y="8476"/>
                </a:cubicBezTo>
                <a:cubicBezTo>
                  <a:pt x="20922" y="12777"/>
                  <a:pt x="17423" y="16274"/>
                  <a:pt x="13124" y="16274"/>
                </a:cubicBezTo>
                <a:close/>
                <a:moveTo>
                  <a:pt x="13124" y="0"/>
                </a:moveTo>
                <a:cubicBezTo>
                  <a:pt x="8450" y="0"/>
                  <a:pt x="4647" y="3802"/>
                  <a:pt x="4647" y="8476"/>
                </a:cubicBezTo>
                <a:cubicBezTo>
                  <a:pt x="4647" y="10691"/>
                  <a:pt x="5502" y="12710"/>
                  <a:pt x="6899" y="14222"/>
                </a:cubicBezTo>
                <a:lnTo>
                  <a:pt x="3122" y="17999"/>
                </a:lnTo>
                <a:lnTo>
                  <a:pt x="479" y="15357"/>
                </a:lnTo>
                <a:lnTo>
                  <a:pt x="0" y="15836"/>
                </a:lnTo>
                <a:lnTo>
                  <a:pt x="2642" y="18478"/>
                </a:lnTo>
                <a:lnTo>
                  <a:pt x="0" y="21121"/>
                </a:lnTo>
                <a:lnTo>
                  <a:pt x="479" y="21600"/>
                </a:lnTo>
                <a:lnTo>
                  <a:pt x="3122" y="18958"/>
                </a:lnTo>
                <a:lnTo>
                  <a:pt x="5764" y="21600"/>
                </a:lnTo>
                <a:lnTo>
                  <a:pt x="6243" y="21121"/>
                </a:lnTo>
                <a:lnTo>
                  <a:pt x="3601" y="18478"/>
                </a:lnTo>
                <a:lnTo>
                  <a:pt x="7379" y="14701"/>
                </a:lnTo>
                <a:cubicBezTo>
                  <a:pt x="8890" y="16098"/>
                  <a:pt x="10908" y="16953"/>
                  <a:pt x="13124" y="16953"/>
                </a:cubicBezTo>
                <a:cubicBezTo>
                  <a:pt x="17798" y="16953"/>
                  <a:pt x="21600" y="13150"/>
                  <a:pt x="21600" y="8476"/>
                </a:cubicBezTo>
                <a:cubicBezTo>
                  <a:pt x="21600" y="3802"/>
                  <a:pt x="17798" y="0"/>
                  <a:pt x="1312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5" name="出自【趣你的PPT】(微信:qunideppt)：最优质的PPT资源库"/>
          <p:cNvSpPr/>
          <p:nvPr/>
        </p:nvSpPr>
        <p:spPr>
          <a:xfrm>
            <a:off x="2641600" y="5024461"/>
            <a:ext cx="409452" cy="301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422"/>
                </a:moveTo>
                <a:cubicBezTo>
                  <a:pt x="12148" y="4422"/>
                  <a:pt x="13372" y="4713"/>
                  <a:pt x="14467" y="5169"/>
                </a:cubicBezTo>
                <a:lnTo>
                  <a:pt x="12440" y="7925"/>
                </a:lnTo>
                <a:cubicBezTo>
                  <a:pt x="11987" y="7444"/>
                  <a:pt x="11418" y="7156"/>
                  <a:pt x="10800" y="7156"/>
                </a:cubicBezTo>
                <a:cubicBezTo>
                  <a:pt x="9322" y="7156"/>
                  <a:pt x="8120" y="8790"/>
                  <a:pt x="8120" y="10800"/>
                </a:cubicBezTo>
                <a:cubicBezTo>
                  <a:pt x="8120" y="11641"/>
                  <a:pt x="8333" y="12414"/>
                  <a:pt x="8686" y="13031"/>
                </a:cubicBezTo>
                <a:lnTo>
                  <a:pt x="6425" y="16106"/>
                </a:lnTo>
                <a:cubicBezTo>
                  <a:pt x="3315" y="14532"/>
                  <a:pt x="1389" y="11685"/>
                  <a:pt x="844" y="10800"/>
                </a:cubicBezTo>
                <a:cubicBezTo>
                  <a:pt x="1610" y="9554"/>
                  <a:pt x="5111" y="4422"/>
                  <a:pt x="10800" y="4422"/>
                </a:cubicBezTo>
                <a:close/>
                <a:moveTo>
                  <a:pt x="12810" y="10800"/>
                </a:moveTo>
                <a:cubicBezTo>
                  <a:pt x="12810" y="12307"/>
                  <a:pt x="11908" y="13533"/>
                  <a:pt x="10800" y="13533"/>
                </a:cubicBezTo>
                <a:cubicBezTo>
                  <a:pt x="10367" y="13533"/>
                  <a:pt x="9966" y="13344"/>
                  <a:pt x="9637" y="13025"/>
                </a:cubicBezTo>
                <a:lnTo>
                  <a:pt x="12436" y="9218"/>
                </a:lnTo>
                <a:cubicBezTo>
                  <a:pt x="12671" y="9666"/>
                  <a:pt x="12810" y="10211"/>
                  <a:pt x="12810" y="10800"/>
                </a:cubicBezTo>
                <a:close/>
                <a:moveTo>
                  <a:pt x="8790" y="10800"/>
                </a:moveTo>
                <a:cubicBezTo>
                  <a:pt x="8790" y="9292"/>
                  <a:pt x="9692" y="8067"/>
                  <a:pt x="10800" y="8067"/>
                </a:cubicBezTo>
                <a:cubicBezTo>
                  <a:pt x="11233" y="8067"/>
                  <a:pt x="11634" y="8256"/>
                  <a:pt x="11963" y="8575"/>
                </a:cubicBezTo>
                <a:lnTo>
                  <a:pt x="9164" y="12381"/>
                </a:lnTo>
                <a:cubicBezTo>
                  <a:pt x="8929" y="11934"/>
                  <a:pt x="8790" y="11389"/>
                  <a:pt x="8790" y="10800"/>
                </a:cubicBezTo>
                <a:close/>
                <a:moveTo>
                  <a:pt x="20755" y="10800"/>
                </a:moveTo>
                <a:cubicBezTo>
                  <a:pt x="19990" y="12046"/>
                  <a:pt x="16489" y="17178"/>
                  <a:pt x="10800" y="17178"/>
                </a:cubicBezTo>
                <a:cubicBezTo>
                  <a:pt x="9452" y="17178"/>
                  <a:pt x="8228" y="16888"/>
                  <a:pt x="7133" y="16431"/>
                </a:cubicBezTo>
                <a:lnTo>
                  <a:pt x="9160" y="13676"/>
                </a:lnTo>
                <a:cubicBezTo>
                  <a:pt x="9613" y="14156"/>
                  <a:pt x="10182" y="14444"/>
                  <a:pt x="10800" y="14444"/>
                </a:cubicBezTo>
                <a:cubicBezTo>
                  <a:pt x="12278" y="14444"/>
                  <a:pt x="13480" y="12810"/>
                  <a:pt x="13480" y="10800"/>
                </a:cubicBezTo>
                <a:cubicBezTo>
                  <a:pt x="13480" y="9959"/>
                  <a:pt x="13267" y="9186"/>
                  <a:pt x="12915" y="8569"/>
                </a:cubicBezTo>
                <a:lnTo>
                  <a:pt x="15175" y="5495"/>
                </a:lnTo>
                <a:cubicBezTo>
                  <a:pt x="18285" y="7069"/>
                  <a:pt x="20212" y="9914"/>
                  <a:pt x="20755" y="10800"/>
                </a:cubicBezTo>
                <a:close/>
                <a:moveTo>
                  <a:pt x="5894" y="16827"/>
                </a:moveTo>
                <a:lnTo>
                  <a:pt x="2858" y="20956"/>
                </a:lnTo>
                <a:lnTo>
                  <a:pt x="3332" y="21600"/>
                </a:lnTo>
                <a:lnTo>
                  <a:pt x="6591" y="17169"/>
                </a:lnTo>
                <a:cubicBezTo>
                  <a:pt x="7826" y="17726"/>
                  <a:pt x="9229" y="18089"/>
                  <a:pt x="10800" y="18089"/>
                </a:cubicBezTo>
                <a:cubicBezTo>
                  <a:pt x="17591" y="18089"/>
                  <a:pt x="21300" y="11356"/>
                  <a:pt x="21455" y="11069"/>
                </a:cubicBezTo>
                <a:lnTo>
                  <a:pt x="21600" y="10800"/>
                </a:lnTo>
                <a:lnTo>
                  <a:pt x="21455" y="10531"/>
                </a:lnTo>
                <a:cubicBezTo>
                  <a:pt x="21343" y="10323"/>
                  <a:pt x="19366" y="6737"/>
                  <a:pt x="15706" y="4773"/>
                </a:cubicBezTo>
                <a:lnTo>
                  <a:pt x="18741" y="644"/>
                </a:lnTo>
                <a:lnTo>
                  <a:pt x="18267" y="0"/>
                </a:lnTo>
                <a:lnTo>
                  <a:pt x="15009" y="4431"/>
                </a:lnTo>
                <a:cubicBezTo>
                  <a:pt x="13774" y="3874"/>
                  <a:pt x="12371" y="3511"/>
                  <a:pt x="10800" y="3511"/>
                </a:cubicBezTo>
                <a:cubicBezTo>
                  <a:pt x="4009" y="3511"/>
                  <a:pt x="300" y="10243"/>
                  <a:pt x="145" y="10531"/>
                </a:cubicBezTo>
                <a:lnTo>
                  <a:pt x="0" y="10800"/>
                </a:lnTo>
                <a:lnTo>
                  <a:pt x="145" y="11069"/>
                </a:lnTo>
                <a:cubicBezTo>
                  <a:pt x="257" y="11277"/>
                  <a:pt x="2234" y="14863"/>
                  <a:pt x="5894" y="168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6" name="出自【趣你的PPT】(微信:qunideppt)：最优质的PPT资源库"/>
          <p:cNvSpPr/>
          <p:nvPr/>
        </p:nvSpPr>
        <p:spPr>
          <a:xfrm>
            <a:off x="3790950" y="4916511"/>
            <a:ext cx="276976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7" y="9788"/>
                </a:moveTo>
                <a:lnTo>
                  <a:pt x="990" y="9788"/>
                </a:lnTo>
                <a:lnTo>
                  <a:pt x="990" y="2362"/>
                </a:lnTo>
                <a:lnTo>
                  <a:pt x="19997" y="2362"/>
                </a:lnTo>
                <a:lnTo>
                  <a:pt x="17274" y="6075"/>
                </a:lnTo>
                <a:cubicBezTo>
                  <a:pt x="17274" y="6075"/>
                  <a:pt x="19997" y="9788"/>
                  <a:pt x="19997" y="9788"/>
                </a:cubicBezTo>
                <a:close/>
                <a:moveTo>
                  <a:pt x="990" y="1688"/>
                </a:moveTo>
                <a:lnTo>
                  <a:pt x="990" y="0"/>
                </a:lnTo>
                <a:lnTo>
                  <a:pt x="0" y="0"/>
                </a:lnTo>
                <a:lnTo>
                  <a:pt x="0" y="21600"/>
                </a:lnTo>
                <a:lnTo>
                  <a:pt x="990" y="21600"/>
                </a:lnTo>
                <a:lnTo>
                  <a:pt x="990" y="10462"/>
                </a:lnTo>
                <a:lnTo>
                  <a:pt x="21600" y="10462"/>
                </a:lnTo>
                <a:lnTo>
                  <a:pt x="18381" y="6075"/>
                </a:lnTo>
                <a:lnTo>
                  <a:pt x="21600" y="1688"/>
                </a:lnTo>
                <a:cubicBezTo>
                  <a:pt x="21600" y="1688"/>
                  <a:pt x="990" y="1688"/>
                  <a:pt x="990" y="168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7" name="出自【趣你的PPT】(微信:qunideppt)：最优质的PPT资源库"/>
          <p:cNvSpPr/>
          <p:nvPr/>
        </p:nvSpPr>
        <p:spPr>
          <a:xfrm>
            <a:off x="4756150" y="4916511"/>
            <a:ext cx="334126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1" y="11475"/>
                </a:moveTo>
                <a:lnTo>
                  <a:pt x="8621" y="11475"/>
                </a:lnTo>
                <a:lnTo>
                  <a:pt x="8621" y="4050"/>
                </a:lnTo>
                <a:lnTo>
                  <a:pt x="20271" y="4050"/>
                </a:lnTo>
                <a:lnTo>
                  <a:pt x="18014" y="7762"/>
                </a:lnTo>
                <a:cubicBezTo>
                  <a:pt x="18014" y="7762"/>
                  <a:pt x="20271" y="11475"/>
                  <a:pt x="20271" y="11475"/>
                </a:cubicBezTo>
                <a:close/>
                <a:moveTo>
                  <a:pt x="821" y="9788"/>
                </a:moveTo>
                <a:lnTo>
                  <a:pt x="821" y="2362"/>
                </a:lnTo>
                <a:lnTo>
                  <a:pt x="9556" y="2362"/>
                </a:lnTo>
                <a:lnTo>
                  <a:pt x="7800" y="3553"/>
                </a:lnTo>
                <a:lnTo>
                  <a:pt x="7800" y="9788"/>
                </a:lnTo>
                <a:cubicBezTo>
                  <a:pt x="7800" y="9788"/>
                  <a:pt x="821" y="9788"/>
                  <a:pt x="821" y="9788"/>
                </a:cubicBezTo>
                <a:close/>
                <a:moveTo>
                  <a:pt x="9353" y="3375"/>
                </a:moveTo>
                <a:lnTo>
                  <a:pt x="10263" y="2758"/>
                </a:lnTo>
                <a:lnTo>
                  <a:pt x="10263" y="3375"/>
                </a:lnTo>
                <a:cubicBezTo>
                  <a:pt x="10263" y="3375"/>
                  <a:pt x="9353" y="3375"/>
                  <a:pt x="9353" y="3375"/>
                </a:cubicBezTo>
                <a:close/>
                <a:moveTo>
                  <a:pt x="11084" y="3375"/>
                </a:moveTo>
                <a:lnTo>
                  <a:pt x="11084" y="1688"/>
                </a:lnTo>
                <a:lnTo>
                  <a:pt x="821" y="1688"/>
                </a:lnTo>
                <a:lnTo>
                  <a:pt x="821" y="0"/>
                </a:lnTo>
                <a:lnTo>
                  <a:pt x="0" y="0"/>
                </a:lnTo>
                <a:lnTo>
                  <a:pt x="0" y="1688"/>
                </a:lnTo>
                <a:lnTo>
                  <a:pt x="0" y="10462"/>
                </a:lnTo>
                <a:lnTo>
                  <a:pt x="0" y="21600"/>
                </a:lnTo>
                <a:lnTo>
                  <a:pt x="821" y="21600"/>
                </a:lnTo>
                <a:lnTo>
                  <a:pt x="821" y="10462"/>
                </a:lnTo>
                <a:lnTo>
                  <a:pt x="7800" y="10462"/>
                </a:lnTo>
                <a:lnTo>
                  <a:pt x="7800" y="12150"/>
                </a:lnTo>
                <a:lnTo>
                  <a:pt x="21600" y="12150"/>
                </a:lnTo>
                <a:lnTo>
                  <a:pt x="18932" y="7762"/>
                </a:lnTo>
                <a:lnTo>
                  <a:pt x="21600" y="3375"/>
                </a:lnTo>
                <a:cubicBezTo>
                  <a:pt x="21600" y="3375"/>
                  <a:pt x="11084" y="3375"/>
                  <a:pt x="11084" y="337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8" name="出自【趣你的PPT】(微信:qunideppt)：最优质的PPT资源库"/>
          <p:cNvSpPr/>
          <p:nvPr/>
        </p:nvSpPr>
        <p:spPr>
          <a:xfrm>
            <a:off x="5683250" y="5024461"/>
            <a:ext cx="406400" cy="29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661"/>
                </a:moveTo>
                <a:lnTo>
                  <a:pt x="675" y="20661"/>
                </a:lnTo>
                <a:lnTo>
                  <a:pt x="675" y="939"/>
                </a:lnTo>
                <a:lnTo>
                  <a:pt x="7285" y="939"/>
                </a:lnTo>
                <a:lnTo>
                  <a:pt x="9985" y="4696"/>
                </a:lnTo>
                <a:lnTo>
                  <a:pt x="20925" y="4696"/>
                </a:lnTo>
                <a:cubicBezTo>
                  <a:pt x="20925" y="4696"/>
                  <a:pt x="20925" y="20661"/>
                  <a:pt x="20925" y="20661"/>
                </a:cubicBezTo>
                <a:close/>
                <a:moveTo>
                  <a:pt x="7565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757"/>
                </a:lnTo>
                <a:lnTo>
                  <a:pt x="10265" y="3757"/>
                </a:lnTo>
                <a:cubicBezTo>
                  <a:pt x="10265" y="3757"/>
                  <a:pt x="7565" y="0"/>
                  <a:pt x="756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9" name="出自【趣你的PPT】(微信:qunideppt)：最优质的PPT资源库"/>
          <p:cNvSpPr/>
          <p:nvPr/>
        </p:nvSpPr>
        <p:spPr>
          <a:xfrm>
            <a:off x="6705600" y="4916511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925"/>
                </a:moveTo>
                <a:lnTo>
                  <a:pt x="19575" y="20925"/>
                </a:lnTo>
                <a:lnTo>
                  <a:pt x="19575" y="10125"/>
                </a:lnTo>
                <a:lnTo>
                  <a:pt x="2025" y="10125"/>
                </a:lnTo>
                <a:lnTo>
                  <a:pt x="2025" y="20925"/>
                </a:lnTo>
                <a:lnTo>
                  <a:pt x="675" y="20925"/>
                </a:lnTo>
                <a:lnTo>
                  <a:pt x="675" y="675"/>
                </a:lnTo>
                <a:lnTo>
                  <a:pt x="4725" y="675"/>
                </a:lnTo>
                <a:lnTo>
                  <a:pt x="4725" y="7088"/>
                </a:lnTo>
                <a:lnTo>
                  <a:pt x="16875" y="7088"/>
                </a:lnTo>
                <a:lnTo>
                  <a:pt x="16875" y="675"/>
                </a:lnTo>
                <a:lnTo>
                  <a:pt x="17073" y="675"/>
                </a:lnTo>
                <a:lnTo>
                  <a:pt x="20925" y="4527"/>
                </a:lnTo>
                <a:cubicBezTo>
                  <a:pt x="20925" y="4527"/>
                  <a:pt x="20925" y="20925"/>
                  <a:pt x="20925" y="20925"/>
                </a:cubicBezTo>
                <a:close/>
                <a:moveTo>
                  <a:pt x="2700" y="20925"/>
                </a:moveTo>
                <a:lnTo>
                  <a:pt x="2700" y="10800"/>
                </a:lnTo>
                <a:lnTo>
                  <a:pt x="18900" y="10800"/>
                </a:lnTo>
                <a:lnTo>
                  <a:pt x="18900" y="20925"/>
                </a:lnTo>
                <a:cubicBezTo>
                  <a:pt x="18900" y="20925"/>
                  <a:pt x="2700" y="20925"/>
                  <a:pt x="2700" y="20925"/>
                </a:cubicBezTo>
                <a:close/>
                <a:moveTo>
                  <a:pt x="16200" y="675"/>
                </a:moveTo>
                <a:lnTo>
                  <a:pt x="16200" y="6412"/>
                </a:lnTo>
                <a:lnTo>
                  <a:pt x="5400" y="6412"/>
                </a:lnTo>
                <a:lnTo>
                  <a:pt x="5400" y="675"/>
                </a:lnTo>
                <a:cubicBezTo>
                  <a:pt x="5400" y="675"/>
                  <a:pt x="16200" y="675"/>
                  <a:pt x="16200" y="675"/>
                </a:cubicBezTo>
                <a:close/>
                <a:moveTo>
                  <a:pt x="16875" y="0"/>
                </a:moveTo>
                <a:lnTo>
                  <a:pt x="4725" y="0"/>
                </a:lnTo>
                <a:lnTo>
                  <a:pt x="0" y="0"/>
                </a:lnTo>
                <a:lnTo>
                  <a:pt x="0" y="21600"/>
                </a:lnTo>
                <a:lnTo>
                  <a:pt x="2025" y="21600"/>
                </a:lnTo>
                <a:lnTo>
                  <a:pt x="19575" y="21600"/>
                </a:lnTo>
                <a:lnTo>
                  <a:pt x="21600" y="21600"/>
                </a:lnTo>
                <a:lnTo>
                  <a:pt x="21600" y="4248"/>
                </a:lnTo>
                <a:lnTo>
                  <a:pt x="17352" y="0"/>
                </a:lnTo>
                <a:cubicBezTo>
                  <a:pt x="17352" y="0"/>
                  <a:pt x="16875" y="0"/>
                  <a:pt x="1687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0" name="出自【趣你的PPT】(微信:qunideppt)：最优质的PPT资源库"/>
          <p:cNvSpPr/>
          <p:nvPr/>
        </p:nvSpPr>
        <p:spPr>
          <a:xfrm>
            <a:off x="6794500" y="5157811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1" name="出自【趣你的PPT】(微信:qunideppt)：最优质的PPT资源库"/>
          <p:cNvSpPr/>
          <p:nvPr/>
        </p:nvSpPr>
        <p:spPr>
          <a:xfrm>
            <a:off x="6794500" y="5208611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2" name="出自【趣你的PPT】(微信:qunideppt)：最优质的PPT资源库"/>
          <p:cNvSpPr/>
          <p:nvPr/>
        </p:nvSpPr>
        <p:spPr>
          <a:xfrm>
            <a:off x="6794500" y="5259411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3" name="出自【趣你的PPT】(微信:qunideppt)：最优质的PPT资源库"/>
          <p:cNvSpPr/>
          <p:nvPr/>
        </p:nvSpPr>
        <p:spPr>
          <a:xfrm>
            <a:off x="6940550" y="4941911"/>
            <a:ext cx="44450" cy="82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29" y="18277"/>
                </a:moveTo>
                <a:lnTo>
                  <a:pt x="6171" y="18277"/>
                </a:lnTo>
                <a:lnTo>
                  <a:pt x="6171" y="3323"/>
                </a:lnTo>
                <a:lnTo>
                  <a:pt x="15429" y="3323"/>
                </a:lnTo>
                <a:cubicBezTo>
                  <a:pt x="15429" y="3323"/>
                  <a:pt x="15429" y="18277"/>
                  <a:pt x="15429" y="18277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4" name="出自【趣你的PPT】(微信:qunideppt)：最优质的PPT资源库"/>
          <p:cNvSpPr/>
          <p:nvPr/>
        </p:nvSpPr>
        <p:spPr>
          <a:xfrm>
            <a:off x="7721600" y="4916511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38" y="18554"/>
                </a:moveTo>
                <a:lnTo>
                  <a:pt x="11138" y="16200"/>
                </a:lnTo>
                <a:lnTo>
                  <a:pt x="10462" y="16200"/>
                </a:lnTo>
                <a:lnTo>
                  <a:pt x="10462" y="18554"/>
                </a:lnTo>
                <a:cubicBezTo>
                  <a:pt x="6450" y="18381"/>
                  <a:pt x="3219" y="15150"/>
                  <a:pt x="3046" y="11138"/>
                </a:cubicBezTo>
                <a:lnTo>
                  <a:pt x="5400" y="11138"/>
                </a:lnTo>
                <a:lnTo>
                  <a:pt x="5400" y="10462"/>
                </a:lnTo>
                <a:lnTo>
                  <a:pt x="3046" y="10462"/>
                </a:lnTo>
                <a:cubicBezTo>
                  <a:pt x="3219" y="6450"/>
                  <a:pt x="6450" y="3219"/>
                  <a:pt x="10462" y="3046"/>
                </a:cubicBezTo>
                <a:lnTo>
                  <a:pt x="10462" y="5400"/>
                </a:lnTo>
                <a:lnTo>
                  <a:pt x="11138" y="5400"/>
                </a:lnTo>
                <a:lnTo>
                  <a:pt x="11138" y="3046"/>
                </a:lnTo>
                <a:cubicBezTo>
                  <a:pt x="15150" y="3219"/>
                  <a:pt x="18381" y="6450"/>
                  <a:pt x="18554" y="10462"/>
                </a:cubicBezTo>
                <a:lnTo>
                  <a:pt x="16200" y="10462"/>
                </a:lnTo>
                <a:lnTo>
                  <a:pt x="16200" y="11138"/>
                </a:lnTo>
                <a:lnTo>
                  <a:pt x="18554" y="11138"/>
                </a:lnTo>
                <a:cubicBezTo>
                  <a:pt x="18381" y="15150"/>
                  <a:pt x="15150" y="18381"/>
                  <a:pt x="11138" y="18554"/>
                </a:cubicBezTo>
                <a:close/>
                <a:moveTo>
                  <a:pt x="11138" y="2371"/>
                </a:moveTo>
                <a:lnTo>
                  <a:pt x="11138" y="0"/>
                </a:lnTo>
                <a:lnTo>
                  <a:pt x="10462" y="0"/>
                </a:lnTo>
                <a:lnTo>
                  <a:pt x="10462" y="2371"/>
                </a:lnTo>
                <a:cubicBezTo>
                  <a:pt x="6078" y="2545"/>
                  <a:pt x="2544" y="6078"/>
                  <a:pt x="2371" y="10462"/>
                </a:cubicBezTo>
                <a:lnTo>
                  <a:pt x="0" y="10462"/>
                </a:lnTo>
                <a:lnTo>
                  <a:pt x="0" y="11138"/>
                </a:lnTo>
                <a:lnTo>
                  <a:pt x="2371" y="11138"/>
                </a:lnTo>
                <a:cubicBezTo>
                  <a:pt x="2544" y="15522"/>
                  <a:pt x="6078" y="19056"/>
                  <a:pt x="10462" y="19229"/>
                </a:cubicBezTo>
                <a:lnTo>
                  <a:pt x="10462" y="21600"/>
                </a:lnTo>
                <a:lnTo>
                  <a:pt x="11138" y="21600"/>
                </a:lnTo>
                <a:lnTo>
                  <a:pt x="11138" y="19229"/>
                </a:lnTo>
                <a:cubicBezTo>
                  <a:pt x="15522" y="19056"/>
                  <a:pt x="19055" y="15522"/>
                  <a:pt x="19229" y="11138"/>
                </a:cubicBezTo>
                <a:lnTo>
                  <a:pt x="21600" y="11138"/>
                </a:lnTo>
                <a:lnTo>
                  <a:pt x="21600" y="10462"/>
                </a:lnTo>
                <a:lnTo>
                  <a:pt x="19229" y="10462"/>
                </a:lnTo>
                <a:cubicBezTo>
                  <a:pt x="19055" y="6078"/>
                  <a:pt x="15522" y="2545"/>
                  <a:pt x="11138" y="23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5" name="出自【趣你的PPT】(微信:qunideppt)：最优质的PPT资源库"/>
          <p:cNvSpPr/>
          <p:nvPr/>
        </p:nvSpPr>
        <p:spPr>
          <a:xfrm>
            <a:off x="8966200" y="5011761"/>
            <a:ext cx="88900" cy="88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86" y="10800"/>
                </a:moveTo>
                <a:cubicBezTo>
                  <a:pt x="3086" y="6547"/>
                  <a:pt x="6547" y="3086"/>
                  <a:pt x="10800" y="3086"/>
                </a:cubicBezTo>
                <a:cubicBezTo>
                  <a:pt x="15053" y="3086"/>
                  <a:pt x="18514" y="6547"/>
                  <a:pt x="18514" y="10800"/>
                </a:cubicBezTo>
                <a:cubicBezTo>
                  <a:pt x="18514" y="15053"/>
                  <a:pt x="15053" y="18514"/>
                  <a:pt x="10800" y="18514"/>
                </a:cubicBezTo>
                <a:cubicBezTo>
                  <a:pt x="6547" y="18514"/>
                  <a:pt x="3086" y="15053"/>
                  <a:pt x="3086" y="10800"/>
                </a:cubicBezTo>
                <a:close/>
                <a:moveTo>
                  <a:pt x="21600" y="10800"/>
                </a:moveTo>
                <a:cubicBezTo>
                  <a:pt x="21600" y="4844"/>
                  <a:pt x="16754" y="0"/>
                  <a:pt x="10800" y="0"/>
                </a:cubicBezTo>
                <a:cubicBezTo>
                  <a:pt x="4846" y="0"/>
                  <a:pt x="0" y="4844"/>
                  <a:pt x="0" y="10800"/>
                </a:cubicBezTo>
                <a:cubicBezTo>
                  <a:pt x="0" y="16756"/>
                  <a:pt x="4846" y="21600"/>
                  <a:pt x="10800" y="21600"/>
                </a:cubicBezTo>
                <a:cubicBezTo>
                  <a:pt x="16754" y="21600"/>
                  <a:pt x="21600" y="16756"/>
                  <a:pt x="216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6" name="出自【趣你的PPT】(微信:qunideppt)：最优质的PPT资源库"/>
          <p:cNvSpPr/>
          <p:nvPr/>
        </p:nvSpPr>
        <p:spPr>
          <a:xfrm>
            <a:off x="8870950" y="4916511"/>
            <a:ext cx="279402" cy="409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0783" y="669"/>
                </a:moveTo>
                <a:cubicBezTo>
                  <a:pt x="16164" y="669"/>
                  <a:pt x="20561" y="3783"/>
                  <a:pt x="20585" y="7610"/>
                </a:cubicBezTo>
                <a:cubicBezTo>
                  <a:pt x="20615" y="12071"/>
                  <a:pt x="12609" y="19019"/>
                  <a:pt x="10766" y="20558"/>
                </a:cubicBezTo>
                <a:cubicBezTo>
                  <a:pt x="8934" y="19017"/>
                  <a:pt x="980" y="12071"/>
                  <a:pt x="980" y="7609"/>
                </a:cubicBezTo>
                <a:cubicBezTo>
                  <a:pt x="980" y="3782"/>
                  <a:pt x="5378" y="669"/>
                  <a:pt x="10783" y="669"/>
                </a:cubicBezTo>
                <a:close/>
                <a:moveTo>
                  <a:pt x="10764" y="21600"/>
                </a:moveTo>
                <a:lnTo>
                  <a:pt x="11138" y="21301"/>
                </a:lnTo>
                <a:cubicBezTo>
                  <a:pt x="11566" y="20959"/>
                  <a:pt x="21600" y="12870"/>
                  <a:pt x="21566" y="7607"/>
                </a:cubicBezTo>
                <a:cubicBezTo>
                  <a:pt x="21539" y="3413"/>
                  <a:pt x="16702" y="0"/>
                  <a:pt x="10783" y="0"/>
                </a:cubicBezTo>
                <a:cubicBezTo>
                  <a:pt x="4837" y="0"/>
                  <a:pt x="0" y="3413"/>
                  <a:pt x="0" y="7609"/>
                </a:cubicBezTo>
                <a:cubicBezTo>
                  <a:pt x="0" y="12870"/>
                  <a:pt x="9967" y="20958"/>
                  <a:pt x="10392" y="21300"/>
                </a:cubicBezTo>
                <a:cubicBezTo>
                  <a:pt x="10392" y="21300"/>
                  <a:pt x="10764" y="21600"/>
                  <a:pt x="10764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7" name="出自【趣你的PPT】(微信:qunideppt)：最优质的PPT资源库"/>
          <p:cNvSpPr/>
          <p:nvPr/>
        </p:nvSpPr>
        <p:spPr>
          <a:xfrm>
            <a:off x="9747250" y="5056211"/>
            <a:ext cx="361950" cy="26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2" y="20546"/>
                </a:moveTo>
                <a:lnTo>
                  <a:pt x="758" y="20546"/>
                </a:lnTo>
                <a:lnTo>
                  <a:pt x="758" y="1054"/>
                </a:lnTo>
                <a:lnTo>
                  <a:pt x="7283" y="1054"/>
                </a:lnTo>
                <a:lnTo>
                  <a:pt x="9973" y="4741"/>
                </a:lnTo>
                <a:lnTo>
                  <a:pt x="20842" y="4741"/>
                </a:lnTo>
                <a:cubicBezTo>
                  <a:pt x="20842" y="4741"/>
                  <a:pt x="20842" y="20546"/>
                  <a:pt x="20842" y="20546"/>
                </a:cubicBezTo>
                <a:close/>
                <a:moveTo>
                  <a:pt x="21600" y="3688"/>
                </a:moveTo>
                <a:lnTo>
                  <a:pt x="10283" y="3688"/>
                </a:lnTo>
                <a:lnTo>
                  <a:pt x="7594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3688"/>
                  <a:pt x="21600" y="368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8" name="出自【趣你的PPT】(微信:qunideppt)：最优质的PPT资源库"/>
          <p:cNvSpPr/>
          <p:nvPr/>
        </p:nvSpPr>
        <p:spPr>
          <a:xfrm>
            <a:off x="9791700" y="5005411"/>
            <a:ext cx="361950" cy="26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94" y="0"/>
                </a:moveTo>
                <a:lnTo>
                  <a:pt x="0" y="0"/>
                </a:lnTo>
                <a:lnTo>
                  <a:pt x="0" y="3688"/>
                </a:lnTo>
                <a:lnTo>
                  <a:pt x="758" y="3688"/>
                </a:lnTo>
                <a:lnTo>
                  <a:pt x="758" y="1054"/>
                </a:lnTo>
                <a:lnTo>
                  <a:pt x="7283" y="1054"/>
                </a:lnTo>
                <a:lnTo>
                  <a:pt x="9972" y="4741"/>
                </a:lnTo>
                <a:lnTo>
                  <a:pt x="20842" y="4741"/>
                </a:lnTo>
                <a:lnTo>
                  <a:pt x="20842" y="20546"/>
                </a:lnTo>
                <a:lnTo>
                  <a:pt x="19326" y="20546"/>
                </a:lnTo>
                <a:lnTo>
                  <a:pt x="19326" y="21600"/>
                </a:lnTo>
                <a:lnTo>
                  <a:pt x="21600" y="21600"/>
                </a:lnTo>
                <a:lnTo>
                  <a:pt x="21600" y="3688"/>
                </a:lnTo>
                <a:lnTo>
                  <a:pt x="10283" y="3688"/>
                </a:lnTo>
                <a:cubicBezTo>
                  <a:pt x="10283" y="3688"/>
                  <a:pt x="7594" y="0"/>
                  <a:pt x="759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9" name="出自【趣你的PPT】(微信:qunideppt)：最优质的PPT资源库"/>
          <p:cNvSpPr/>
          <p:nvPr/>
        </p:nvSpPr>
        <p:spPr>
          <a:xfrm>
            <a:off x="10902950" y="4903811"/>
            <a:ext cx="265429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66" y="9450"/>
                </a:moveTo>
                <a:cubicBezTo>
                  <a:pt x="20566" y="14125"/>
                  <a:pt x="14289" y="18225"/>
                  <a:pt x="7131" y="18225"/>
                </a:cubicBezTo>
                <a:cubicBezTo>
                  <a:pt x="2343" y="18225"/>
                  <a:pt x="838" y="17019"/>
                  <a:pt x="827" y="17010"/>
                </a:cubicBezTo>
                <a:lnTo>
                  <a:pt x="0" y="17415"/>
                </a:lnTo>
                <a:cubicBezTo>
                  <a:pt x="67" y="17474"/>
                  <a:pt x="1665" y="18802"/>
                  <a:pt x="6614" y="18891"/>
                </a:cubicBezTo>
                <a:lnTo>
                  <a:pt x="6614" y="20925"/>
                </a:lnTo>
                <a:lnTo>
                  <a:pt x="1964" y="20925"/>
                </a:lnTo>
                <a:lnTo>
                  <a:pt x="1964" y="21600"/>
                </a:lnTo>
                <a:lnTo>
                  <a:pt x="6614" y="21600"/>
                </a:lnTo>
                <a:lnTo>
                  <a:pt x="7648" y="21600"/>
                </a:lnTo>
                <a:lnTo>
                  <a:pt x="12299" y="21600"/>
                </a:lnTo>
                <a:lnTo>
                  <a:pt x="12299" y="20925"/>
                </a:lnTo>
                <a:lnTo>
                  <a:pt x="7648" y="20925"/>
                </a:lnTo>
                <a:lnTo>
                  <a:pt x="7648" y="18891"/>
                </a:lnTo>
                <a:cubicBezTo>
                  <a:pt x="15138" y="18699"/>
                  <a:pt x="21600" y="14371"/>
                  <a:pt x="21600" y="9450"/>
                </a:cubicBezTo>
                <a:cubicBezTo>
                  <a:pt x="21600" y="4416"/>
                  <a:pt x="14839" y="0"/>
                  <a:pt x="7131" y="0"/>
                </a:cubicBezTo>
                <a:lnTo>
                  <a:pt x="7131" y="675"/>
                </a:lnTo>
                <a:cubicBezTo>
                  <a:pt x="14289" y="675"/>
                  <a:pt x="20566" y="4775"/>
                  <a:pt x="20566" y="945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0" name="出自【趣你的PPT】(微信:qunideppt)：最优质的PPT资源库"/>
          <p:cNvSpPr/>
          <p:nvPr/>
        </p:nvSpPr>
        <p:spPr>
          <a:xfrm>
            <a:off x="10858500" y="4948261"/>
            <a:ext cx="266700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29"/>
                </a:moveTo>
                <a:cubicBezTo>
                  <a:pt x="16188" y="1029"/>
                  <a:pt x="20571" y="5412"/>
                  <a:pt x="20571" y="10800"/>
                </a:cubicBezTo>
                <a:cubicBezTo>
                  <a:pt x="20571" y="16188"/>
                  <a:pt x="16188" y="20571"/>
                  <a:pt x="10800" y="20571"/>
                </a:cubicBezTo>
                <a:cubicBezTo>
                  <a:pt x="5412" y="20571"/>
                  <a:pt x="1029" y="16188"/>
                  <a:pt x="1029" y="10800"/>
                </a:cubicBezTo>
                <a:cubicBezTo>
                  <a:pt x="1029" y="5412"/>
                  <a:pt x="5412" y="1029"/>
                  <a:pt x="10800" y="1029"/>
                </a:cubicBezTo>
                <a:close/>
                <a:moveTo>
                  <a:pt x="10800" y="21600"/>
                </a:move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03250" y="5592781"/>
            <a:ext cx="406400" cy="406400"/>
            <a:chOff x="603250" y="5592781"/>
            <a:chExt cx="406400" cy="406400"/>
          </a:xfrm>
        </p:grpSpPr>
        <p:sp>
          <p:nvSpPr>
            <p:cNvPr id="3771" name="出自【趣你的PPT】(微信:qunideppt)：最优质的PPT资源库"/>
            <p:cNvSpPr/>
            <p:nvPr/>
          </p:nvSpPr>
          <p:spPr>
            <a:xfrm>
              <a:off x="603250" y="5592781"/>
              <a:ext cx="4064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5" y="12488"/>
                  </a:moveTo>
                  <a:lnTo>
                    <a:pt x="17982" y="12488"/>
                  </a:lnTo>
                  <a:lnTo>
                    <a:pt x="17164" y="14942"/>
                  </a:lnTo>
                  <a:lnTo>
                    <a:pt x="19098" y="16875"/>
                  </a:lnTo>
                  <a:lnTo>
                    <a:pt x="16875" y="19098"/>
                  </a:lnTo>
                  <a:lnTo>
                    <a:pt x="14941" y="17164"/>
                  </a:lnTo>
                  <a:lnTo>
                    <a:pt x="12488" y="17982"/>
                  </a:lnTo>
                  <a:lnTo>
                    <a:pt x="12488" y="20925"/>
                  </a:lnTo>
                  <a:lnTo>
                    <a:pt x="9112" y="20925"/>
                  </a:lnTo>
                  <a:lnTo>
                    <a:pt x="9112" y="17982"/>
                  </a:lnTo>
                  <a:lnTo>
                    <a:pt x="6659" y="17164"/>
                  </a:lnTo>
                  <a:lnTo>
                    <a:pt x="4725" y="19098"/>
                  </a:lnTo>
                  <a:lnTo>
                    <a:pt x="2502" y="16875"/>
                  </a:lnTo>
                  <a:lnTo>
                    <a:pt x="4436" y="14942"/>
                  </a:lnTo>
                  <a:lnTo>
                    <a:pt x="3618" y="12488"/>
                  </a:lnTo>
                  <a:lnTo>
                    <a:pt x="675" y="12488"/>
                  </a:lnTo>
                  <a:lnTo>
                    <a:pt x="675" y="9112"/>
                  </a:lnTo>
                  <a:lnTo>
                    <a:pt x="3618" y="9112"/>
                  </a:lnTo>
                  <a:lnTo>
                    <a:pt x="4436" y="6658"/>
                  </a:lnTo>
                  <a:lnTo>
                    <a:pt x="2502" y="4725"/>
                  </a:lnTo>
                  <a:lnTo>
                    <a:pt x="4725" y="2502"/>
                  </a:lnTo>
                  <a:lnTo>
                    <a:pt x="6659" y="4436"/>
                  </a:lnTo>
                  <a:lnTo>
                    <a:pt x="9112" y="3618"/>
                  </a:lnTo>
                  <a:lnTo>
                    <a:pt x="9112" y="675"/>
                  </a:lnTo>
                  <a:lnTo>
                    <a:pt x="12488" y="675"/>
                  </a:lnTo>
                  <a:lnTo>
                    <a:pt x="12488" y="3618"/>
                  </a:lnTo>
                  <a:lnTo>
                    <a:pt x="14941" y="4436"/>
                  </a:lnTo>
                  <a:lnTo>
                    <a:pt x="16875" y="2502"/>
                  </a:lnTo>
                  <a:lnTo>
                    <a:pt x="19098" y="4725"/>
                  </a:lnTo>
                  <a:lnTo>
                    <a:pt x="17164" y="6658"/>
                  </a:lnTo>
                  <a:lnTo>
                    <a:pt x="17982" y="9112"/>
                  </a:lnTo>
                  <a:lnTo>
                    <a:pt x="20925" y="9112"/>
                  </a:lnTo>
                  <a:cubicBezTo>
                    <a:pt x="20925" y="9112"/>
                    <a:pt x="20925" y="12488"/>
                    <a:pt x="20925" y="12488"/>
                  </a:cubicBezTo>
                  <a:close/>
                  <a:moveTo>
                    <a:pt x="17936" y="6842"/>
                  </a:moveTo>
                  <a:lnTo>
                    <a:pt x="20052" y="4725"/>
                  </a:lnTo>
                  <a:lnTo>
                    <a:pt x="16875" y="1548"/>
                  </a:lnTo>
                  <a:lnTo>
                    <a:pt x="14759" y="3664"/>
                  </a:lnTo>
                  <a:lnTo>
                    <a:pt x="13162" y="3132"/>
                  </a:lnTo>
                  <a:lnTo>
                    <a:pt x="13162" y="0"/>
                  </a:lnTo>
                  <a:lnTo>
                    <a:pt x="8438" y="0"/>
                  </a:lnTo>
                  <a:lnTo>
                    <a:pt x="8438" y="3132"/>
                  </a:lnTo>
                  <a:lnTo>
                    <a:pt x="6841" y="3664"/>
                  </a:lnTo>
                  <a:lnTo>
                    <a:pt x="4725" y="1548"/>
                  </a:lnTo>
                  <a:lnTo>
                    <a:pt x="1548" y="4725"/>
                  </a:lnTo>
                  <a:lnTo>
                    <a:pt x="3664" y="6842"/>
                  </a:lnTo>
                  <a:lnTo>
                    <a:pt x="3132" y="8438"/>
                  </a:lnTo>
                  <a:lnTo>
                    <a:pt x="0" y="8438"/>
                  </a:lnTo>
                  <a:lnTo>
                    <a:pt x="0" y="13162"/>
                  </a:lnTo>
                  <a:lnTo>
                    <a:pt x="3132" y="13162"/>
                  </a:lnTo>
                  <a:lnTo>
                    <a:pt x="3664" y="14758"/>
                  </a:lnTo>
                  <a:lnTo>
                    <a:pt x="1548" y="16875"/>
                  </a:lnTo>
                  <a:lnTo>
                    <a:pt x="4725" y="20052"/>
                  </a:lnTo>
                  <a:lnTo>
                    <a:pt x="6841" y="17936"/>
                  </a:lnTo>
                  <a:lnTo>
                    <a:pt x="8438" y="18468"/>
                  </a:lnTo>
                  <a:lnTo>
                    <a:pt x="8438" y="21600"/>
                  </a:lnTo>
                  <a:lnTo>
                    <a:pt x="13162" y="21600"/>
                  </a:lnTo>
                  <a:lnTo>
                    <a:pt x="13162" y="18468"/>
                  </a:lnTo>
                  <a:lnTo>
                    <a:pt x="14759" y="17936"/>
                  </a:lnTo>
                  <a:lnTo>
                    <a:pt x="16875" y="20053"/>
                  </a:lnTo>
                  <a:lnTo>
                    <a:pt x="20052" y="16875"/>
                  </a:lnTo>
                  <a:lnTo>
                    <a:pt x="17936" y="14758"/>
                  </a:lnTo>
                  <a:lnTo>
                    <a:pt x="18468" y="13162"/>
                  </a:lnTo>
                  <a:lnTo>
                    <a:pt x="21600" y="13162"/>
                  </a:lnTo>
                  <a:lnTo>
                    <a:pt x="21600" y="8438"/>
                  </a:lnTo>
                  <a:lnTo>
                    <a:pt x="18468" y="8438"/>
                  </a:lnTo>
                  <a:cubicBezTo>
                    <a:pt x="18468" y="8438"/>
                    <a:pt x="17936" y="6842"/>
                    <a:pt x="17936" y="6842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2" name="出自【趣你的PPT】(微信:qunideppt)：最优质的PPT资源库"/>
            <p:cNvSpPr/>
            <p:nvPr/>
          </p:nvSpPr>
          <p:spPr>
            <a:xfrm>
              <a:off x="762000" y="5751531"/>
              <a:ext cx="88900" cy="8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514"/>
                  </a:moveTo>
                  <a:cubicBezTo>
                    <a:pt x="6547" y="18514"/>
                    <a:pt x="3086" y="15053"/>
                    <a:pt x="3086" y="10800"/>
                  </a:cubicBezTo>
                  <a:cubicBezTo>
                    <a:pt x="3086" y="6547"/>
                    <a:pt x="6547" y="3086"/>
                    <a:pt x="10800" y="3086"/>
                  </a:cubicBezTo>
                  <a:cubicBezTo>
                    <a:pt x="15053" y="3086"/>
                    <a:pt x="18514" y="6547"/>
                    <a:pt x="18514" y="10800"/>
                  </a:cubicBezTo>
                  <a:cubicBezTo>
                    <a:pt x="18514" y="15053"/>
                    <a:pt x="15053" y="18514"/>
                    <a:pt x="10800" y="18514"/>
                  </a:cubicBezTo>
                  <a:close/>
                  <a:moveTo>
                    <a:pt x="10800" y="0"/>
                  </a:moveTo>
                  <a:cubicBezTo>
                    <a:pt x="4845" y="0"/>
                    <a:pt x="0" y="4846"/>
                    <a:pt x="0" y="10800"/>
                  </a:cubicBezTo>
                  <a:cubicBezTo>
                    <a:pt x="0" y="16754"/>
                    <a:pt x="4845" y="21600"/>
                    <a:pt x="10800" y="21600"/>
                  </a:cubicBezTo>
                  <a:cubicBezTo>
                    <a:pt x="16754" y="21600"/>
                    <a:pt x="21600" y="16754"/>
                    <a:pt x="21600" y="10800"/>
                  </a:cubicBezTo>
                  <a:cubicBezTo>
                    <a:pt x="21600" y="4846"/>
                    <a:pt x="16754" y="0"/>
                    <a:pt x="10800" y="0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73" name="出自【趣你的PPT】(微信:qunideppt)：最优质的PPT资源库"/>
          <p:cNvSpPr/>
          <p:nvPr/>
        </p:nvSpPr>
        <p:spPr>
          <a:xfrm>
            <a:off x="1797050" y="5726131"/>
            <a:ext cx="63500" cy="6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20" y="10802"/>
                </a:moveTo>
                <a:cubicBezTo>
                  <a:pt x="4320" y="7227"/>
                  <a:pt x="7228" y="4320"/>
                  <a:pt x="10800" y="4320"/>
                </a:cubicBezTo>
                <a:cubicBezTo>
                  <a:pt x="14373" y="4320"/>
                  <a:pt x="17280" y="7227"/>
                  <a:pt x="17280" y="10802"/>
                </a:cubicBezTo>
                <a:cubicBezTo>
                  <a:pt x="17280" y="14375"/>
                  <a:pt x="14373" y="17280"/>
                  <a:pt x="10800" y="17280"/>
                </a:cubicBezTo>
                <a:cubicBezTo>
                  <a:pt x="7228" y="17280"/>
                  <a:pt x="4320" y="14375"/>
                  <a:pt x="4320" y="10802"/>
                </a:cubicBezTo>
                <a:close/>
                <a:moveTo>
                  <a:pt x="21600" y="10802"/>
                </a:moveTo>
                <a:cubicBezTo>
                  <a:pt x="21600" y="4847"/>
                  <a:pt x="16755" y="0"/>
                  <a:pt x="10800" y="0"/>
                </a:cubicBezTo>
                <a:cubicBezTo>
                  <a:pt x="4845" y="0"/>
                  <a:pt x="0" y="4847"/>
                  <a:pt x="0" y="10802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4" name="出自【趣你的PPT】(微信:qunideppt)：最优质的PPT资源库"/>
          <p:cNvSpPr/>
          <p:nvPr/>
        </p:nvSpPr>
        <p:spPr>
          <a:xfrm>
            <a:off x="1739900" y="5675331"/>
            <a:ext cx="177801" cy="27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0783" y="1015"/>
                </a:moveTo>
                <a:cubicBezTo>
                  <a:pt x="15856" y="1015"/>
                  <a:pt x="20003" y="3979"/>
                  <a:pt x="20026" y="7623"/>
                </a:cubicBezTo>
                <a:cubicBezTo>
                  <a:pt x="20053" y="11761"/>
                  <a:pt x="12909" y="18155"/>
                  <a:pt x="10768" y="19977"/>
                </a:cubicBezTo>
                <a:cubicBezTo>
                  <a:pt x="8639" y="18153"/>
                  <a:pt x="1540" y="11760"/>
                  <a:pt x="1540" y="7621"/>
                </a:cubicBezTo>
                <a:cubicBezTo>
                  <a:pt x="1540" y="3978"/>
                  <a:pt x="5686" y="1015"/>
                  <a:pt x="10783" y="1015"/>
                </a:cubicBezTo>
                <a:close/>
                <a:moveTo>
                  <a:pt x="10765" y="21600"/>
                </a:moveTo>
                <a:lnTo>
                  <a:pt x="11362" y="21119"/>
                </a:lnTo>
                <a:cubicBezTo>
                  <a:pt x="11780" y="20783"/>
                  <a:pt x="21600" y="12825"/>
                  <a:pt x="21566" y="7619"/>
                </a:cubicBezTo>
                <a:cubicBezTo>
                  <a:pt x="21539" y="3418"/>
                  <a:pt x="16703" y="0"/>
                  <a:pt x="10783" y="0"/>
                </a:cubicBezTo>
                <a:cubicBezTo>
                  <a:pt x="4837" y="0"/>
                  <a:pt x="0" y="3419"/>
                  <a:pt x="0" y="7621"/>
                </a:cubicBezTo>
                <a:cubicBezTo>
                  <a:pt x="0" y="12825"/>
                  <a:pt x="9754" y="20781"/>
                  <a:pt x="10169" y="21117"/>
                </a:cubicBezTo>
                <a:cubicBezTo>
                  <a:pt x="10169" y="21117"/>
                  <a:pt x="10765" y="21600"/>
                  <a:pt x="1076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5" name="出自【趣你的PPT】(微信:qunideppt)：最优质的PPT资源库"/>
          <p:cNvSpPr/>
          <p:nvPr/>
        </p:nvSpPr>
        <p:spPr>
          <a:xfrm>
            <a:off x="1619250" y="5865831"/>
            <a:ext cx="415178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34" y="0"/>
                </a:moveTo>
                <a:lnTo>
                  <a:pt x="14434" y="1964"/>
                </a:lnTo>
                <a:lnTo>
                  <a:pt x="17212" y="1964"/>
                </a:lnTo>
                <a:lnTo>
                  <a:pt x="20482" y="19636"/>
                </a:lnTo>
                <a:lnTo>
                  <a:pt x="1117" y="19636"/>
                </a:lnTo>
                <a:lnTo>
                  <a:pt x="4388" y="1964"/>
                </a:lnTo>
                <a:lnTo>
                  <a:pt x="7166" y="1964"/>
                </a:lnTo>
                <a:lnTo>
                  <a:pt x="7166" y="0"/>
                </a:lnTo>
                <a:lnTo>
                  <a:pt x="3997" y="0"/>
                </a:lnTo>
                <a:lnTo>
                  <a:pt x="0" y="21600"/>
                </a:lnTo>
                <a:lnTo>
                  <a:pt x="21600" y="21600"/>
                </a:lnTo>
                <a:lnTo>
                  <a:pt x="17602" y="0"/>
                </a:lnTo>
                <a:cubicBezTo>
                  <a:pt x="17602" y="0"/>
                  <a:pt x="14434" y="0"/>
                  <a:pt x="1443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6" name="出自【趣你的PPT】(微信:qunideppt)：最优质的PPT资源库"/>
          <p:cNvSpPr/>
          <p:nvPr/>
        </p:nvSpPr>
        <p:spPr>
          <a:xfrm>
            <a:off x="2641600" y="5643581"/>
            <a:ext cx="411659" cy="38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30" y="20596"/>
                </a:moveTo>
                <a:lnTo>
                  <a:pt x="13270" y="14351"/>
                </a:lnTo>
                <a:lnTo>
                  <a:pt x="14798" y="12723"/>
                </a:lnTo>
                <a:lnTo>
                  <a:pt x="20658" y="18967"/>
                </a:lnTo>
                <a:cubicBezTo>
                  <a:pt x="20658" y="18967"/>
                  <a:pt x="19130" y="20596"/>
                  <a:pt x="19130" y="20596"/>
                </a:cubicBezTo>
                <a:close/>
                <a:moveTo>
                  <a:pt x="942" y="6184"/>
                </a:moveTo>
                <a:lnTo>
                  <a:pt x="5811" y="995"/>
                </a:lnTo>
                <a:cubicBezTo>
                  <a:pt x="6471" y="1600"/>
                  <a:pt x="7224" y="1906"/>
                  <a:pt x="8051" y="1906"/>
                </a:cubicBezTo>
                <a:cubicBezTo>
                  <a:pt x="8958" y="1906"/>
                  <a:pt x="9715" y="1531"/>
                  <a:pt x="10085" y="1307"/>
                </a:cubicBezTo>
                <a:lnTo>
                  <a:pt x="10995" y="2278"/>
                </a:lnTo>
                <a:lnTo>
                  <a:pt x="4136" y="9588"/>
                </a:lnTo>
                <a:cubicBezTo>
                  <a:pt x="4136" y="9588"/>
                  <a:pt x="942" y="6184"/>
                  <a:pt x="942" y="6184"/>
                </a:cubicBezTo>
                <a:close/>
                <a:moveTo>
                  <a:pt x="13799" y="12784"/>
                </a:moveTo>
                <a:lnTo>
                  <a:pt x="7939" y="6539"/>
                </a:lnTo>
                <a:lnTo>
                  <a:pt x="11938" y="2278"/>
                </a:lnTo>
                <a:lnTo>
                  <a:pt x="10170" y="395"/>
                </a:lnTo>
                <a:lnTo>
                  <a:pt x="9941" y="567"/>
                </a:lnTo>
                <a:cubicBezTo>
                  <a:pt x="9932" y="574"/>
                  <a:pt x="9095" y="1196"/>
                  <a:pt x="8051" y="1196"/>
                </a:cubicBezTo>
                <a:cubicBezTo>
                  <a:pt x="7303" y="1196"/>
                  <a:pt x="6626" y="877"/>
                  <a:pt x="6038" y="251"/>
                </a:cubicBezTo>
                <a:lnTo>
                  <a:pt x="5802" y="0"/>
                </a:lnTo>
                <a:lnTo>
                  <a:pt x="0" y="6184"/>
                </a:lnTo>
                <a:lnTo>
                  <a:pt x="4136" y="10592"/>
                </a:lnTo>
                <a:lnTo>
                  <a:pt x="7468" y="7041"/>
                </a:lnTo>
                <a:lnTo>
                  <a:pt x="13328" y="13286"/>
                </a:lnTo>
                <a:lnTo>
                  <a:pt x="12328" y="14351"/>
                </a:lnTo>
                <a:lnTo>
                  <a:pt x="19130" y="21600"/>
                </a:lnTo>
                <a:lnTo>
                  <a:pt x="21600" y="18967"/>
                </a:lnTo>
                <a:lnTo>
                  <a:pt x="14798" y="11718"/>
                </a:lnTo>
                <a:cubicBezTo>
                  <a:pt x="14798" y="11718"/>
                  <a:pt x="13799" y="12784"/>
                  <a:pt x="13799" y="127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7" name="出自【趣你的PPT】(微信:qunideppt)：最优质的PPT资源库"/>
          <p:cNvSpPr/>
          <p:nvPr/>
        </p:nvSpPr>
        <p:spPr>
          <a:xfrm>
            <a:off x="3651250" y="5611831"/>
            <a:ext cx="411659" cy="39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97" y="10526"/>
                </a:moveTo>
                <a:lnTo>
                  <a:pt x="16797" y="20908"/>
                </a:lnTo>
                <a:lnTo>
                  <a:pt x="13466" y="20908"/>
                </a:lnTo>
                <a:lnTo>
                  <a:pt x="13466" y="15371"/>
                </a:lnTo>
                <a:lnTo>
                  <a:pt x="7468" y="15371"/>
                </a:lnTo>
                <a:lnTo>
                  <a:pt x="7468" y="20908"/>
                </a:lnTo>
                <a:lnTo>
                  <a:pt x="4136" y="20908"/>
                </a:lnTo>
                <a:lnTo>
                  <a:pt x="4136" y="10526"/>
                </a:lnTo>
                <a:lnTo>
                  <a:pt x="1609" y="10526"/>
                </a:lnTo>
                <a:lnTo>
                  <a:pt x="10800" y="979"/>
                </a:lnTo>
                <a:lnTo>
                  <a:pt x="19991" y="10526"/>
                </a:lnTo>
                <a:cubicBezTo>
                  <a:pt x="19991" y="10526"/>
                  <a:pt x="16797" y="10526"/>
                  <a:pt x="16797" y="10526"/>
                </a:cubicBezTo>
                <a:close/>
                <a:moveTo>
                  <a:pt x="0" y="11218"/>
                </a:moveTo>
                <a:lnTo>
                  <a:pt x="3470" y="11218"/>
                </a:lnTo>
                <a:lnTo>
                  <a:pt x="3470" y="21600"/>
                </a:lnTo>
                <a:lnTo>
                  <a:pt x="8134" y="21600"/>
                </a:lnTo>
                <a:lnTo>
                  <a:pt x="8134" y="16063"/>
                </a:lnTo>
                <a:lnTo>
                  <a:pt x="12799" y="16063"/>
                </a:lnTo>
                <a:lnTo>
                  <a:pt x="12799" y="21600"/>
                </a:lnTo>
                <a:lnTo>
                  <a:pt x="17464" y="21600"/>
                </a:lnTo>
                <a:lnTo>
                  <a:pt x="17464" y="11218"/>
                </a:lnTo>
                <a:lnTo>
                  <a:pt x="21600" y="11218"/>
                </a:lnTo>
                <a:lnTo>
                  <a:pt x="10800" y="0"/>
                </a:lnTo>
                <a:cubicBezTo>
                  <a:pt x="10800" y="0"/>
                  <a:pt x="0" y="11218"/>
                  <a:pt x="0" y="1121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8" name="出自【趣你的PPT】(微信:qunideppt)：最优质的PPT资源库"/>
          <p:cNvSpPr/>
          <p:nvPr/>
        </p:nvSpPr>
        <p:spPr>
          <a:xfrm>
            <a:off x="4673600" y="5662631"/>
            <a:ext cx="406400" cy="34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88" y="16495"/>
                </a:moveTo>
                <a:lnTo>
                  <a:pt x="17550" y="16495"/>
                </a:lnTo>
                <a:lnTo>
                  <a:pt x="17550" y="9425"/>
                </a:lnTo>
                <a:lnTo>
                  <a:pt x="17888" y="9425"/>
                </a:lnTo>
                <a:cubicBezTo>
                  <a:pt x="19562" y="9425"/>
                  <a:pt x="20925" y="11011"/>
                  <a:pt x="20925" y="12960"/>
                </a:cubicBezTo>
                <a:cubicBezTo>
                  <a:pt x="20925" y="14909"/>
                  <a:pt x="19562" y="16495"/>
                  <a:pt x="17888" y="16495"/>
                </a:cubicBezTo>
                <a:close/>
                <a:moveTo>
                  <a:pt x="9788" y="20815"/>
                </a:moveTo>
                <a:lnTo>
                  <a:pt x="9788" y="20029"/>
                </a:lnTo>
                <a:lnTo>
                  <a:pt x="11812" y="20029"/>
                </a:lnTo>
                <a:lnTo>
                  <a:pt x="11812" y="20815"/>
                </a:lnTo>
                <a:cubicBezTo>
                  <a:pt x="11812" y="20815"/>
                  <a:pt x="9788" y="20815"/>
                  <a:pt x="9788" y="20815"/>
                </a:cubicBezTo>
                <a:close/>
                <a:moveTo>
                  <a:pt x="4050" y="16495"/>
                </a:moveTo>
                <a:lnTo>
                  <a:pt x="3712" y="16495"/>
                </a:lnTo>
                <a:cubicBezTo>
                  <a:pt x="2038" y="16495"/>
                  <a:pt x="675" y="14909"/>
                  <a:pt x="675" y="12960"/>
                </a:cubicBezTo>
                <a:cubicBezTo>
                  <a:pt x="675" y="11011"/>
                  <a:pt x="2038" y="9425"/>
                  <a:pt x="3712" y="9425"/>
                </a:cubicBezTo>
                <a:lnTo>
                  <a:pt x="4050" y="9425"/>
                </a:lnTo>
                <a:lnTo>
                  <a:pt x="4050" y="10211"/>
                </a:lnTo>
                <a:cubicBezTo>
                  <a:pt x="4050" y="10211"/>
                  <a:pt x="4050" y="16495"/>
                  <a:pt x="4050" y="16495"/>
                </a:cubicBezTo>
                <a:close/>
                <a:moveTo>
                  <a:pt x="17888" y="8640"/>
                </a:moveTo>
                <a:lnTo>
                  <a:pt x="17550" y="8640"/>
                </a:lnTo>
                <a:lnTo>
                  <a:pt x="17550" y="6676"/>
                </a:lnTo>
                <a:cubicBezTo>
                  <a:pt x="17550" y="6610"/>
                  <a:pt x="17473" y="0"/>
                  <a:pt x="10800" y="0"/>
                </a:cubicBezTo>
                <a:cubicBezTo>
                  <a:pt x="4127" y="0"/>
                  <a:pt x="4050" y="6610"/>
                  <a:pt x="4050" y="6676"/>
                </a:cubicBezTo>
                <a:lnTo>
                  <a:pt x="4050" y="8640"/>
                </a:lnTo>
                <a:lnTo>
                  <a:pt x="3712" y="8640"/>
                </a:lnTo>
                <a:cubicBezTo>
                  <a:pt x="1666" y="8640"/>
                  <a:pt x="0" y="10578"/>
                  <a:pt x="0" y="12960"/>
                </a:cubicBezTo>
                <a:cubicBezTo>
                  <a:pt x="0" y="15342"/>
                  <a:pt x="1666" y="17280"/>
                  <a:pt x="3712" y="17280"/>
                </a:cubicBezTo>
                <a:lnTo>
                  <a:pt x="4725" y="17280"/>
                </a:lnTo>
                <a:lnTo>
                  <a:pt x="4725" y="10211"/>
                </a:lnTo>
                <a:lnTo>
                  <a:pt x="4725" y="8640"/>
                </a:lnTo>
                <a:lnTo>
                  <a:pt x="4725" y="6676"/>
                </a:lnTo>
                <a:cubicBezTo>
                  <a:pt x="4725" y="6436"/>
                  <a:pt x="4794" y="785"/>
                  <a:pt x="10800" y="785"/>
                </a:cubicBezTo>
                <a:cubicBezTo>
                  <a:pt x="16787" y="785"/>
                  <a:pt x="16874" y="6436"/>
                  <a:pt x="16875" y="6676"/>
                </a:cubicBezTo>
                <a:lnTo>
                  <a:pt x="16875" y="8640"/>
                </a:lnTo>
                <a:lnTo>
                  <a:pt x="16875" y="9033"/>
                </a:lnTo>
                <a:lnTo>
                  <a:pt x="16875" y="16887"/>
                </a:lnTo>
                <a:lnTo>
                  <a:pt x="16875" y="17280"/>
                </a:lnTo>
                <a:lnTo>
                  <a:pt x="16875" y="18585"/>
                </a:lnTo>
                <a:lnTo>
                  <a:pt x="12488" y="20627"/>
                </a:lnTo>
                <a:lnTo>
                  <a:pt x="12488" y="19244"/>
                </a:lnTo>
                <a:lnTo>
                  <a:pt x="9112" y="19244"/>
                </a:lnTo>
                <a:lnTo>
                  <a:pt x="9112" y="21600"/>
                </a:lnTo>
                <a:lnTo>
                  <a:pt x="12215" y="21600"/>
                </a:lnTo>
                <a:lnTo>
                  <a:pt x="17550" y="19117"/>
                </a:lnTo>
                <a:lnTo>
                  <a:pt x="17550" y="17280"/>
                </a:lnTo>
                <a:lnTo>
                  <a:pt x="17888" y="17280"/>
                </a:lnTo>
                <a:cubicBezTo>
                  <a:pt x="19934" y="17280"/>
                  <a:pt x="21600" y="15342"/>
                  <a:pt x="21600" y="12960"/>
                </a:cubicBezTo>
                <a:cubicBezTo>
                  <a:pt x="21600" y="10578"/>
                  <a:pt x="19934" y="8640"/>
                  <a:pt x="17888" y="864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9" name="出自【趣你的PPT】(微信:qunideppt)：最优质的PPT资源库"/>
          <p:cNvSpPr/>
          <p:nvPr/>
        </p:nvSpPr>
        <p:spPr>
          <a:xfrm>
            <a:off x="5746750" y="5624531"/>
            <a:ext cx="3509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84" y="15853"/>
                </a:moveTo>
                <a:lnTo>
                  <a:pt x="8354" y="12978"/>
                </a:lnTo>
                <a:cubicBezTo>
                  <a:pt x="8900" y="13435"/>
                  <a:pt x="9614" y="13741"/>
                  <a:pt x="10409" y="13818"/>
                </a:cubicBezTo>
                <a:lnTo>
                  <a:pt x="10409" y="18554"/>
                </a:lnTo>
                <a:cubicBezTo>
                  <a:pt x="7843" y="18458"/>
                  <a:pt x="5554" y="17431"/>
                  <a:pt x="3984" y="15853"/>
                </a:cubicBezTo>
                <a:close/>
                <a:moveTo>
                  <a:pt x="1810" y="10800"/>
                </a:moveTo>
                <a:cubicBezTo>
                  <a:pt x="1810" y="9059"/>
                  <a:pt x="2477" y="7451"/>
                  <a:pt x="3602" y="6155"/>
                </a:cubicBezTo>
                <a:lnTo>
                  <a:pt x="7862" y="9133"/>
                </a:lnTo>
                <a:cubicBezTo>
                  <a:pt x="7497" y="9611"/>
                  <a:pt x="7282" y="10184"/>
                  <a:pt x="7282" y="10800"/>
                </a:cubicBezTo>
                <a:cubicBezTo>
                  <a:pt x="7282" y="11412"/>
                  <a:pt x="7494" y="11980"/>
                  <a:pt x="7855" y="12457"/>
                </a:cubicBezTo>
                <a:lnTo>
                  <a:pt x="3500" y="15323"/>
                </a:lnTo>
                <a:cubicBezTo>
                  <a:pt x="2438" y="14048"/>
                  <a:pt x="1810" y="12487"/>
                  <a:pt x="1810" y="10800"/>
                </a:cubicBezTo>
                <a:close/>
                <a:moveTo>
                  <a:pt x="10409" y="3046"/>
                </a:moveTo>
                <a:lnTo>
                  <a:pt x="10409" y="7782"/>
                </a:lnTo>
                <a:cubicBezTo>
                  <a:pt x="9619" y="7858"/>
                  <a:pt x="8908" y="8161"/>
                  <a:pt x="8363" y="8614"/>
                </a:cubicBezTo>
                <a:lnTo>
                  <a:pt x="4098" y="5633"/>
                </a:lnTo>
                <a:cubicBezTo>
                  <a:pt x="5665" y="4120"/>
                  <a:pt x="7906" y="3139"/>
                  <a:pt x="10409" y="3046"/>
                </a:cubicBezTo>
                <a:close/>
                <a:moveTo>
                  <a:pt x="17616" y="5747"/>
                </a:moveTo>
                <a:lnTo>
                  <a:pt x="13246" y="8622"/>
                </a:lnTo>
                <a:cubicBezTo>
                  <a:pt x="12700" y="8165"/>
                  <a:pt x="11986" y="7859"/>
                  <a:pt x="11191" y="7782"/>
                </a:cubicBezTo>
                <a:lnTo>
                  <a:pt x="11191" y="3046"/>
                </a:lnTo>
                <a:cubicBezTo>
                  <a:pt x="13757" y="3142"/>
                  <a:pt x="16046" y="4169"/>
                  <a:pt x="17616" y="5747"/>
                </a:cubicBezTo>
                <a:close/>
                <a:moveTo>
                  <a:pt x="19790" y="10800"/>
                </a:moveTo>
                <a:cubicBezTo>
                  <a:pt x="19790" y="12541"/>
                  <a:pt x="19123" y="14149"/>
                  <a:pt x="17998" y="15445"/>
                </a:cubicBezTo>
                <a:lnTo>
                  <a:pt x="13738" y="12467"/>
                </a:lnTo>
                <a:cubicBezTo>
                  <a:pt x="14103" y="11989"/>
                  <a:pt x="14318" y="11416"/>
                  <a:pt x="14318" y="10800"/>
                </a:cubicBezTo>
                <a:cubicBezTo>
                  <a:pt x="14318" y="10188"/>
                  <a:pt x="14106" y="9620"/>
                  <a:pt x="13745" y="9143"/>
                </a:cubicBezTo>
                <a:lnTo>
                  <a:pt x="18100" y="6277"/>
                </a:lnTo>
                <a:cubicBezTo>
                  <a:pt x="19162" y="7552"/>
                  <a:pt x="19790" y="9113"/>
                  <a:pt x="19790" y="10800"/>
                </a:cubicBezTo>
                <a:close/>
                <a:moveTo>
                  <a:pt x="11191" y="18554"/>
                </a:moveTo>
                <a:lnTo>
                  <a:pt x="11191" y="13818"/>
                </a:lnTo>
                <a:cubicBezTo>
                  <a:pt x="11981" y="13741"/>
                  <a:pt x="12692" y="13438"/>
                  <a:pt x="13237" y="12986"/>
                </a:cubicBezTo>
                <a:lnTo>
                  <a:pt x="17502" y="15967"/>
                </a:lnTo>
                <a:cubicBezTo>
                  <a:pt x="15936" y="17480"/>
                  <a:pt x="13694" y="18461"/>
                  <a:pt x="11191" y="18554"/>
                </a:cubicBezTo>
                <a:close/>
                <a:moveTo>
                  <a:pt x="8064" y="10800"/>
                </a:moveTo>
                <a:cubicBezTo>
                  <a:pt x="8064" y="9497"/>
                  <a:pt x="9291" y="8438"/>
                  <a:pt x="10800" y="8438"/>
                </a:cubicBezTo>
                <a:cubicBezTo>
                  <a:pt x="12309" y="8438"/>
                  <a:pt x="13536" y="9497"/>
                  <a:pt x="13536" y="10800"/>
                </a:cubicBezTo>
                <a:cubicBezTo>
                  <a:pt x="13536" y="12103"/>
                  <a:pt x="12309" y="13162"/>
                  <a:pt x="10800" y="13162"/>
                </a:cubicBezTo>
                <a:cubicBezTo>
                  <a:pt x="9291" y="13162"/>
                  <a:pt x="8064" y="12103"/>
                  <a:pt x="8064" y="10800"/>
                </a:cubicBezTo>
                <a:close/>
                <a:moveTo>
                  <a:pt x="11191" y="21600"/>
                </a:moveTo>
                <a:lnTo>
                  <a:pt x="11191" y="19229"/>
                </a:lnTo>
                <a:cubicBezTo>
                  <a:pt x="13940" y="19135"/>
                  <a:pt x="16399" y="18057"/>
                  <a:pt x="18110" y="16392"/>
                </a:cubicBezTo>
                <a:lnTo>
                  <a:pt x="21108" y="18487"/>
                </a:lnTo>
                <a:lnTo>
                  <a:pt x="21600" y="17963"/>
                </a:lnTo>
                <a:lnTo>
                  <a:pt x="18606" y="15870"/>
                </a:lnTo>
                <a:cubicBezTo>
                  <a:pt x="19839" y="14457"/>
                  <a:pt x="20572" y="12701"/>
                  <a:pt x="20572" y="10800"/>
                </a:cubicBezTo>
                <a:cubicBezTo>
                  <a:pt x="20572" y="8960"/>
                  <a:pt x="19884" y="7257"/>
                  <a:pt x="18722" y="5869"/>
                </a:cubicBezTo>
                <a:lnTo>
                  <a:pt x="21590" y="3981"/>
                </a:lnTo>
                <a:lnTo>
                  <a:pt x="21117" y="3444"/>
                </a:lnTo>
                <a:lnTo>
                  <a:pt x="18239" y="5337"/>
                </a:lnTo>
                <a:cubicBezTo>
                  <a:pt x="16524" y="3599"/>
                  <a:pt x="14010" y="2467"/>
                  <a:pt x="11191" y="2371"/>
                </a:cubicBezTo>
                <a:lnTo>
                  <a:pt x="11191" y="0"/>
                </a:lnTo>
                <a:lnTo>
                  <a:pt x="10409" y="0"/>
                </a:lnTo>
                <a:lnTo>
                  <a:pt x="10409" y="2371"/>
                </a:lnTo>
                <a:cubicBezTo>
                  <a:pt x="7660" y="2465"/>
                  <a:pt x="5201" y="3543"/>
                  <a:pt x="3490" y="5208"/>
                </a:cubicBezTo>
                <a:lnTo>
                  <a:pt x="492" y="3113"/>
                </a:lnTo>
                <a:lnTo>
                  <a:pt x="0" y="3637"/>
                </a:lnTo>
                <a:lnTo>
                  <a:pt x="2994" y="5730"/>
                </a:lnTo>
                <a:cubicBezTo>
                  <a:pt x="1761" y="7143"/>
                  <a:pt x="1028" y="8899"/>
                  <a:pt x="1028" y="10800"/>
                </a:cubicBezTo>
                <a:cubicBezTo>
                  <a:pt x="1028" y="12640"/>
                  <a:pt x="1716" y="14343"/>
                  <a:pt x="2878" y="15731"/>
                </a:cubicBezTo>
                <a:lnTo>
                  <a:pt x="9" y="17619"/>
                </a:lnTo>
                <a:lnTo>
                  <a:pt x="483" y="18156"/>
                </a:lnTo>
                <a:lnTo>
                  <a:pt x="3361" y="16263"/>
                </a:lnTo>
                <a:cubicBezTo>
                  <a:pt x="5076" y="18001"/>
                  <a:pt x="7590" y="19133"/>
                  <a:pt x="10409" y="19229"/>
                </a:cubicBezTo>
                <a:lnTo>
                  <a:pt x="10409" y="21600"/>
                </a:lnTo>
                <a:cubicBezTo>
                  <a:pt x="10409" y="21600"/>
                  <a:pt x="11191" y="21600"/>
                  <a:pt x="11191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0" name="出自【趣你的PPT】(微信:qunideppt)：最优质的PPT资源库"/>
          <p:cNvSpPr/>
          <p:nvPr/>
        </p:nvSpPr>
        <p:spPr>
          <a:xfrm>
            <a:off x="6705600" y="5605481"/>
            <a:ext cx="406413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41" y="3641"/>
                </a:move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ubicBezTo>
                  <a:pt x="19872" y="5553"/>
                  <a:pt x="20925" y="8095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ubicBezTo>
                  <a:pt x="16047" y="19872"/>
                  <a:pt x="13505" y="20925"/>
                  <a:pt x="10800" y="20925"/>
                </a:cubicBezTo>
                <a:cubicBezTo>
                  <a:pt x="8095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5"/>
                  <a:pt x="1728" y="5553"/>
                  <a:pt x="3641" y="3641"/>
                </a:cubicBezTo>
                <a:close/>
                <a:moveTo>
                  <a:pt x="10800" y="21600"/>
                </a:moveTo>
                <a:cubicBezTo>
                  <a:pt x="13684" y="21600"/>
                  <a:pt x="16397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7" y="1124"/>
                  <a:pt x="13684" y="0"/>
                  <a:pt x="10800" y="0"/>
                </a:cubicBezTo>
                <a:cubicBezTo>
                  <a:pt x="7915" y="0"/>
                  <a:pt x="5203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1" name="出自【趣你的PPT】(微信:qunideppt)：最优质的PPT资源库"/>
          <p:cNvSpPr/>
          <p:nvPr/>
        </p:nvSpPr>
        <p:spPr>
          <a:xfrm>
            <a:off x="6902450" y="5764231"/>
            <a:ext cx="12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2" name="出自【趣你的PPT】(微信:qunideppt)：最优质的PPT资源库"/>
          <p:cNvSpPr/>
          <p:nvPr/>
        </p:nvSpPr>
        <p:spPr>
          <a:xfrm>
            <a:off x="6902450" y="5713431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3" name="出自【趣你的PPT】(微信:qunideppt)：最优质的PPT资源库"/>
          <p:cNvSpPr/>
          <p:nvPr/>
        </p:nvSpPr>
        <p:spPr>
          <a:xfrm>
            <a:off x="7912100" y="5605481"/>
            <a:ext cx="2159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675"/>
                </a:moveTo>
                <a:lnTo>
                  <a:pt x="20329" y="1350"/>
                </a:lnTo>
                <a:lnTo>
                  <a:pt x="1271" y="1350"/>
                </a:lnTo>
                <a:lnTo>
                  <a:pt x="1271" y="675"/>
                </a:lnTo>
                <a:cubicBezTo>
                  <a:pt x="1271" y="675"/>
                  <a:pt x="20329" y="675"/>
                  <a:pt x="20329" y="675"/>
                </a:cubicBezTo>
                <a:close/>
                <a:moveTo>
                  <a:pt x="1271" y="11812"/>
                </a:moveTo>
                <a:lnTo>
                  <a:pt x="1271" y="2025"/>
                </a:lnTo>
                <a:lnTo>
                  <a:pt x="20329" y="2025"/>
                </a:lnTo>
                <a:lnTo>
                  <a:pt x="20329" y="11812"/>
                </a:lnTo>
                <a:cubicBezTo>
                  <a:pt x="20329" y="11812"/>
                  <a:pt x="1271" y="11812"/>
                  <a:pt x="1271" y="11812"/>
                </a:cubicBezTo>
                <a:close/>
                <a:moveTo>
                  <a:pt x="1271" y="20925"/>
                </a:moveTo>
                <a:lnTo>
                  <a:pt x="1271" y="12488"/>
                </a:lnTo>
                <a:lnTo>
                  <a:pt x="20329" y="12488"/>
                </a:lnTo>
                <a:lnTo>
                  <a:pt x="20329" y="20925"/>
                </a:lnTo>
                <a:cubicBezTo>
                  <a:pt x="20329" y="20925"/>
                  <a:pt x="1271" y="20925"/>
                  <a:pt x="1271" y="20925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4" name="出自【趣你的PPT】(微信:qunideppt)：最优质的PPT资源库"/>
          <p:cNvSpPr/>
          <p:nvPr/>
        </p:nvSpPr>
        <p:spPr>
          <a:xfrm>
            <a:off x="7950200" y="5853131"/>
            <a:ext cx="133350" cy="13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543"/>
                </a:moveTo>
                <a:cubicBezTo>
                  <a:pt x="5979" y="19543"/>
                  <a:pt x="2057" y="15621"/>
                  <a:pt x="2057" y="10800"/>
                </a:cubicBezTo>
                <a:cubicBezTo>
                  <a:pt x="2057" y="5979"/>
                  <a:pt x="5979" y="2057"/>
                  <a:pt x="10800" y="2057"/>
                </a:cubicBezTo>
                <a:cubicBezTo>
                  <a:pt x="15621" y="2057"/>
                  <a:pt x="19543" y="5979"/>
                  <a:pt x="19543" y="10800"/>
                </a:cubicBezTo>
                <a:cubicBezTo>
                  <a:pt x="19543" y="15621"/>
                  <a:pt x="15621" y="19543"/>
                  <a:pt x="10800" y="19543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5" name="出自【趣你的PPT】(微信:qunideppt)：最优质的PPT资源库"/>
          <p:cNvSpPr/>
          <p:nvPr/>
        </p:nvSpPr>
        <p:spPr>
          <a:xfrm>
            <a:off x="7994650" y="5897581"/>
            <a:ext cx="44450" cy="4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429"/>
                </a:moveTo>
                <a:cubicBezTo>
                  <a:pt x="8248" y="15429"/>
                  <a:pt x="6171" y="13352"/>
                  <a:pt x="6171" y="10800"/>
                </a:cubicBezTo>
                <a:cubicBezTo>
                  <a:pt x="6171" y="8248"/>
                  <a:pt x="8248" y="6171"/>
                  <a:pt x="10800" y="6171"/>
                </a:cubicBezTo>
                <a:cubicBezTo>
                  <a:pt x="13352" y="6171"/>
                  <a:pt x="15429" y="8248"/>
                  <a:pt x="15429" y="10800"/>
                </a:cubicBezTo>
                <a:cubicBezTo>
                  <a:pt x="15429" y="13352"/>
                  <a:pt x="13352" y="15429"/>
                  <a:pt x="10800" y="15429"/>
                </a:cubicBezTo>
                <a:close/>
                <a:moveTo>
                  <a:pt x="10800" y="0"/>
                </a:moveTo>
                <a:cubicBezTo>
                  <a:pt x="4846" y="0"/>
                  <a:pt x="0" y="4846"/>
                  <a:pt x="0" y="10800"/>
                </a:cubicBezTo>
                <a:cubicBezTo>
                  <a:pt x="0" y="16754"/>
                  <a:pt x="4846" y="21600"/>
                  <a:pt x="10800" y="21600"/>
                </a:cubicBezTo>
                <a:cubicBezTo>
                  <a:pt x="16754" y="21600"/>
                  <a:pt x="21600" y="16754"/>
                  <a:pt x="21600" y="10800"/>
                </a:cubicBezTo>
                <a:cubicBezTo>
                  <a:pt x="21600" y="4846"/>
                  <a:pt x="16754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6" name="出自【趣你的PPT】(微信:qunideppt)：最优质的PPT资源库"/>
          <p:cNvSpPr/>
          <p:nvPr/>
        </p:nvSpPr>
        <p:spPr>
          <a:xfrm>
            <a:off x="8731250" y="5662631"/>
            <a:ext cx="406400" cy="35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706"/>
                </a:moveTo>
                <a:cubicBezTo>
                  <a:pt x="9461" y="19774"/>
                  <a:pt x="675" y="13396"/>
                  <a:pt x="675" y="6539"/>
                </a:cubicBezTo>
                <a:cubicBezTo>
                  <a:pt x="675" y="3703"/>
                  <a:pt x="2442" y="769"/>
                  <a:pt x="5400" y="769"/>
                </a:cubicBezTo>
                <a:cubicBezTo>
                  <a:pt x="7835" y="769"/>
                  <a:pt x="10462" y="2681"/>
                  <a:pt x="10462" y="5770"/>
                </a:cubicBezTo>
                <a:lnTo>
                  <a:pt x="11138" y="5770"/>
                </a:lnTo>
                <a:cubicBezTo>
                  <a:pt x="11138" y="2681"/>
                  <a:pt x="13765" y="769"/>
                  <a:pt x="16200" y="769"/>
                </a:cubicBezTo>
                <a:cubicBezTo>
                  <a:pt x="19158" y="769"/>
                  <a:pt x="20925" y="3703"/>
                  <a:pt x="20925" y="6539"/>
                </a:cubicBezTo>
                <a:cubicBezTo>
                  <a:pt x="20925" y="13393"/>
                  <a:pt x="12139" y="19774"/>
                  <a:pt x="10800" y="20706"/>
                </a:cubicBezTo>
                <a:close/>
                <a:moveTo>
                  <a:pt x="16200" y="0"/>
                </a:moveTo>
                <a:cubicBezTo>
                  <a:pt x="13717" y="0"/>
                  <a:pt x="11597" y="1595"/>
                  <a:pt x="10800" y="3819"/>
                </a:cubicBezTo>
                <a:cubicBezTo>
                  <a:pt x="10003" y="1595"/>
                  <a:pt x="7883" y="0"/>
                  <a:pt x="5400" y="0"/>
                </a:cubicBezTo>
                <a:cubicBezTo>
                  <a:pt x="2020" y="0"/>
                  <a:pt x="0" y="3325"/>
                  <a:pt x="0" y="6539"/>
                </a:cubicBezTo>
                <a:cubicBezTo>
                  <a:pt x="0" y="9843"/>
                  <a:pt x="1798" y="13368"/>
                  <a:pt x="5343" y="17017"/>
                </a:cubicBezTo>
                <a:cubicBezTo>
                  <a:pt x="7954" y="19705"/>
                  <a:pt x="10604" y="21470"/>
                  <a:pt x="10631" y="21488"/>
                </a:cubicBezTo>
                <a:lnTo>
                  <a:pt x="10800" y="21600"/>
                </a:lnTo>
                <a:lnTo>
                  <a:pt x="10969" y="21488"/>
                </a:lnTo>
                <a:cubicBezTo>
                  <a:pt x="10996" y="21470"/>
                  <a:pt x="13646" y="19705"/>
                  <a:pt x="16257" y="17017"/>
                </a:cubicBezTo>
                <a:cubicBezTo>
                  <a:pt x="19802" y="13368"/>
                  <a:pt x="21600" y="9843"/>
                  <a:pt x="21600" y="6539"/>
                </a:cubicBezTo>
                <a:cubicBezTo>
                  <a:pt x="21600" y="3325"/>
                  <a:pt x="19580" y="0"/>
                  <a:pt x="162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7" name="出自【趣你的PPT】(微信:qunideppt)：最优质的PPT资源库"/>
          <p:cNvSpPr/>
          <p:nvPr/>
        </p:nvSpPr>
        <p:spPr>
          <a:xfrm>
            <a:off x="9747250" y="5675331"/>
            <a:ext cx="406400" cy="35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539"/>
                </a:moveTo>
                <a:cubicBezTo>
                  <a:pt x="20925" y="13393"/>
                  <a:pt x="12139" y="19774"/>
                  <a:pt x="10800" y="20706"/>
                </a:cubicBezTo>
                <a:cubicBezTo>
                  <a:pt x="10685" y="20626"/>
                  <a:pt x="10513" y="20504"/>
                  <a:pt x="10299" y="20347"/>
                </a:cubicBezTo>
                <a:lnTo>
                  <a:pt x="12627" y="17693"/>
                </a:lnTo>
                <a:lnTo>
                  <a:pt x="10602" y="15386"/>
                </a:lnTo>
                <a:lnTo>
                  <a:pt x="12627" y="13078"/>
                </a:lnTo>
                <a:lnTo>
                  <a:pt x="10602" y="10770"/>
                </a:lnTo>
                <a:lnTo>
                  <a:pt x="13325" y="7667"/>
                </a:lnTo>
                <a:lnTo>
                  <a:pt x="11147" y="5598"/>
                </a:lnTo>
                <a:cubicBezTo>
                  <a:pt x="11244" y="2612"/>
                  <a:pt x="13811" y="769"/>
                  <a:pt x="16200" y="769"/>
                </a:cubicBezTo>
                <a:cubicBezTo>
                  <a:pt x="19158" y="769"/>
                  <a:pt x="20925" y="3703"/>
                  <a:pt x="20925" y="6539"/>
                </a:cubicBezTo>
                <a:close/>
                <a:moveTo>
                  <a:pt x="675" y="6539"/>
                </a:moveTo>
                <a:cubicBezTo>
                  <a:pt x="675" y="3703"/>
                  <a:pt x="2442" y="769"/>
                  <a:pt x="5400" y="769"/>
                </a:cubicBezTo>
                <a:cubicBezTo>
                  <a:pt x="7835" y="769"/>
                  <a:pt x="10462" y="2681"/>
                  <a:pt x="10462" y="5770"/>
                </a:cubicBezTo>
                <a:lnTo>
                  <a:pt x="10462" y="5950"/>
                </a:lnTo>
                <a:lnTo>
                  <a:pt x="12325" y="7719"/>
                </a:lnTo>
                <a:lnTo>
                  <a:pt x="9648" y="10770"/>
                </a:lnTo>
                <a:lnTo>
                  <a:pt x="11673" y="13078"/>
                </a:lnTo>
                <a:lnTo>
                  <a:pt x="9648" y="15386"/>
                </a:lnTo>
                <a:lnTo>
                  <a:pt x="11673" y="17693"/>
                </a:lnTo>
                <a:lnTo>
                  <a:pt x="9723" y="19916"/>
                </a:lnTo>
                <a:cubicBezTo>
                  <a:pt x="6983" y="17815"/>
                  <a:pt x="675" y="12350"/>
                  <a:pt x="675" y="6539"/>
                </a:cubicBezTo>
                <a:close/>
                <a:moveTo>
                  <a:pt x="10800" y="3819"/>
                </a:moveTo>
                <a:cubicBezTo>
                  <a:pt x="10003" y="1595"/>
                  <a:pt x="7883" y="0"/>
                  <a:pt x="5400" y="0"/>
                </a:cubicBezTo>
                <a:cubicBezTo>
                  <a:pt x="2020" y="0"/>
                  <a:pt x="0" y="3325"/>
                  <a:pt x="0" y="6539"/>
                </a:cubicBezTo>
                <a:cubicBezTo>
                  <a:pt x="0" y="9843"/>
                  <a:pt x="1798" y="13368"/>
                  <a:pt x="5343" y="17017"/>
                </a:cubicBezTo>
                <a:cubicBezTo>
                  <a:pt x="7954" y="19705"/>
                  <a:pt x="10604" y="21470"/>
                  <a:pt x="10631" y="21488"/>
                </a:cubicBezTo>
                <a:lnTo>
                  <a:pt x="10800" y="21600"/>
                </a:lnTo>
                <a:lnTo>
                  <a:pt x="10969" y="21488"/>
                </a:lnTo>
                <a:cubicBezTo>
                  <a:pt x="10996" y="21470"/>
                  <a:pt x="13646" y="19705"/>
                  <a:pt x="16257" y="17017"/>
                </a:cubicBezTo>
                <a:cubicBezTo>
                  <a:pt x="19802" y="13368"/>
                  <a:pt x="21600" y="9843"/>
                  <a:pt x="21600" y="6539"/>
                </a:cubicBezTo>
                <a:cubicBezTo>
                  <a:pt x="21600" y="3325"/>
                  <a:pt x="19580" y="0"/>
                  <a:pt x="16200" y="0"/>
                </a:cubicBezTo>
                <a:cubicBezTo>
                  <a:pt x="13717" y="0"/>
                  <a:pt x="11597" y="1595"/>
                  <a:pt x="10800" y="381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8" name="出自【趣你的PPT】(微信:qunideppt)：最优质的PPT资源库"/>
          <p:cNvSpPr/>
          <p:nvPr/>
        </p:nvSpPr>
        <p:spPr>
          <a:xfrm>
            <a:off x="10763250" y="5738831"/>
            <a:ext cx="406407" cy="27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20595"/>
                </a:moveTo>
                <a:cubicBezTo>
                  <a:pt x="15490" y="20595"/>
                  <a:pt x="14216" y="19555"/>
                  <a:pt x="13466" y="17812"/>
                </a:cubicBezTo>
                <a:lnTo>
                  <a:pt x="13366" y="17581"/>
                </a:lnTo>
                <a:lnTo>
                  <a:pt x="8234" y="17581"/>
                </a:lnTo>
                <a:lnTo>
                  <a:pt x="8134" y="17812"/>
                </a:lnTo>
                <a:cubicBezTo>
                  <a:pt x="7383" y="19555"/>
                  <a:pt x="6109" y="20595"/>
                  <a:pt x="4725" y="20595"/>
                </a:cubicBezTo>
                <a:cubicBezTo>
                  <a:pt x="2492" y="20595"/>
                  <a:pt x="675" y="17891"/>
                  <a:pt x="675" y="14567"/>
                </a:cubicBezTo>
                <a:cubicBezTo>
                  <a:pt x="675" y="11243"/>
                  <a:pt x="2492" y="8540"/>
                  <a:pt x="4725" y="8540"/>
                </a:cubicBezTo>
                <a:lnTo>
                  <a:pt x="16875" y="8540"/>
                </a:lnTo>
                <a:cubicBezTo>
                  <a:pt x="19108" y="8540"/>
                  <a:pt x="20925" y="11243"/>
                  <a:pt x="20925" y="14567"/>
                </a:cubicBezTo>
                <a:cubicBezTo>
                  <a:pt x="20925" y="17891"/>
                  <a:pt x="19108" y="20595"/>
                  <a:pt x="16875" y="20595"/>
                </a:cubicBezTo>
                <a:close/>
                <a:moveTo>
                  <a:pt x="16875" y="7535"/>
                </a:moveTo>
                <a:lnTo>
                  <a:pt x="11137" y="7535"/>
                </a:lnTo>
                <a:lnTo>
                  <a:pt x="11137" y="5526"/>
                </a:lnTo>
                <a:lnTo>
                  <a:pt x="15862" y="5526"/>
                </a:lnTo>
                <a:lnTo>
                  <a:pt x="15862" y="1005"/>
                </a:lnTo>
                <a:lnTo>
                  <a:pt x="12487" y="1005"/>
                </a:lnTo>
                <a:lnTo>
                  <a:pt x="12487" y="0"/>
                </a:lnTo>
                <a:lnTo>
                  <a:pt x="11812" y="0"/>
                </a:lnTo>
                <a:lnTo>
                  <a:pt x="11812" y="2009"/>
                </a:lnTo>
                <a:lnTo>
                  <a:pt x="15187" y="2009"/>
                </a:lnTo>
                <a:lnTo>
                  <a:pt x="15187" y="4521"/>
                </a:lnTo>
                <a:lnTo>
                  <a:pt x="10462" y="4521"/>
                </a:lnTo>
                <a:lnTo>
                  <a:pt x="10462" y="7535"/>
                </a:lnTo>
                <a:lnTo>
                  <a:pt x="4725" y="7535"/>
                </a:lnTo>
                <a:cubicBezTo>
                  <a:pt x="2119" y="7535"/>
                  <a:pt x="0" y="10690"/>
                  <a:pt x="0" y="14567"/>
                </a:cubicBezTo>
                <a:cubicBezTo>
                  <a:pt x="0" y="18445"/>
                  <a:pt x="2119" y="21600"/>
                  <a:pt x="4725" y="21600"/>
                </a:cubicBezTo>
                <a:cubicBezTo>
                  <a:pt x="6278" y="21600"/>
                  <a:pt x="7712" y="20479"/>
                  <a:pt x="8599" y="18586"/>
                </a:cubicBezTo>
                <a:lnTo>
                  <a:pt x="13001" y="18586"/>
                </a:lnTo>
                <a:cubicBezTo>
                  <a:pt x="13888" y="20479"/>
                  <a:pt x="15322" y="21600"/>
                  <a:pt x="16875" y="21600"/>
                </a:cubicBezTo>
                <a:cubicBezTo>
                  <a:pt x="19480" y="21600"/>
                  <a:pt x="21600" y="18445"/>
                  <a:pt x="21600" y="14567"/>
                </a:cubicBezTo>
                <a:cubicBezTo>
                  <a:pt x="21600" y="10690"/>
                  <a:pt x="19480" y="7535"/>
                  <a:pt x="16875" y="753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9" name="出自【趣你的PPT】(微信:qunideppt)：最优质的PPT资源库"/>
          <p:cNvSpPr/>
          <p:nvPr/>
        </p:nvSpPr>
        <p:spPr>
          <a:xfrm>
            <a:off x="10801350" y="5872181"/>
            <a:ext cx="10160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0"/>
                </a:moveTo>
                <a:lnTo>
                  <a:pt x="9450" y="0"/>
                </a:lnTo>
                <a:lnTo>
                  <a:pt x="9450" y="9450"/>
                </a:lnTo>
                <a:lnTo>
                  <a:pt x="0" y="9450"/>
                </a:lnTo>
                <a:lnTo>
                  <a:pt x="0" y="12150"/>
                </a:lnTo>
                <a:lnTo>
                  <a:pt x="9450" y="12150"/>
                </a:lnTo>
                <a:lnTo>
                  <a:pt x="9450" y="21600"/>
                </a:lnTo>
                <a:lnTo>
                  <a:pt x="12150" y="21600"/>
                </a:lnTo>
                <a:lnTo>
                  <a:pt x="12150" y="12150"/>
                </a:lnTo>
                <a:lnTo>
                  <a:pt x="21600" y="12150"/>
                </a:lnTo>
                <a:lnTo>
                  <a:pt x="21600" y="9450"/>
                </a:lnTo>
                <a:lnTo>
                  <a:pt x="12150" y="9450"/>
                </a:lnTo>
                <a:cubicBezTo>
                  <a:pt x="12150" y="9450"/>
                  <a:pt x="12150" y="0"/>
                  <a:pt x="1215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0" name="出自【趣你的PPT】(微信:qunideppt)：最优质的PPT资源库"/>
          <p:cNvSpPr/>
          <p:nvPr/>
        </p:nvSpPr>
        <p:spPr>
          <a:xfrm>
            <a:off x="11029950" y="5872181"/>
            <a:ext cx="10160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18779"/>
                </a:moveTo>
                <a:lnTo>
                  <a:pt x="12150" y="12163"/>
                </a:lnTo>
                <a:lnTo>
                  <a:pt x="18776" y="12163"/>
                </a:lnTo>
                <a:cubicBezTo>
                  <a:pt x="18199" y="15541"/>
                  <a:pt x="15530" y="18207"/>
                  <a:pt x="12150" y="18779"/>
                </a:cubicBezTo>
                <a:close/>
                <a:moveTo>
                  <a:pt x="2824" y="12163"/>
                </a:moveTo>
                <a:lnTo>
                  <a:pt x="9450" y="12163"/>
                </a:lnTo>
                <a:lnTo>
                  <a:pt x="9450" y="18779"/>
                </a:lnTo>
                <a:cubicBezTo>
                  <a:pt x="6070" y="18207"/>
                  <a:pt x="3401" y="15541"/>
                  <a:pt x="2824" y="12163"/>
                </a:cubicBezTo>
                <a:close/>
                <a:moveTo>
                  <a:pt x="9450" y="2823"/>
                </a:moveTo>
                <a:lnTo>
                  <a:pt x="9450" y="9463"/>
                </a:lnTo>
                <a:lnTo>
                  <a:pt x="2820" y="9463"/>
                </a:lnTo>
                <a:cubicBezTo>
                  <a:pt x="3387" y="6072"/>
                  <a:pt x="6059" y="3393"/>
                  <a:pt x="9450" y="2823"/>
                </a:cubicBezTo>
                <a:close/>
                <a:moveTo>
                  <a:pt x="18780" y="9463"/>
                </a:moveTo>
                <a:lnTo>
                  <a:pt x="12150" y="9463"/>
                </a:lnTo>
                <a:lnTo>
                  <a:pt x="12150" y="2823"/>
                </a:lnTo>
                <a:cubicBezTo>
                  <a:pt x="15541" y="3393"/>
                  <a:pt x="18213" y="6072"/>
                  <a:pt x="18780" y="9463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4"/>
                  <a:pt x="4845" y="21600"/>
                  <a:pt x="10800" y="21600"/>
                </a:cubicBezTo>
                <a:cubicBezTo>
                  <a:pt x="16755" y="21600"/>
                  <a:pt x="21600" y="16754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1" name="出自【趣你的PPT】(微信:qunideppt)：最优质的PPT资源库"/>
          <p:cNvSpPr/>
          <p:nvPr/>
        </p:nvSpPr>
        <p:spPr>
          <a:xfrm>
            <a:off x="596900" y="6343669"/>
            <a:ext cx="406400" cy="311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718"/>
                </a:moveTo>
                <a:lnTo>
                  <a:pt x="675" y="20718"/>
                </a:lnTo>
                <a:lnTo>
                  <a:pt x="675" y="8376"/>
                </a:lnTo>
                <a:lnTo>
                  <a:pt x="20925" y="8376"/>
                </a:lnTo>
                <a:cubicBezTo>
                  <a:pt x="20925" y="8376"/>
                  <a:pt x="20925" y="20718"/>
                  <a:pt x="20925" y="20718"/>
                </a:cubicBezTo>
                <a:close/>
                <a:moveTo>
                  <a:pt x="2700" y="4849"/>
                </a:moveTo>
                <a:lnTo>
                  <a:pt x="7425" y="4849"/>
                </a:lnTo>
                <a:lnTo>
                  <a:pt x="7425" y="882"/>
                </a:lnTo>
                <a:lnTo>
                  <a:pt x="4050" y="882"/>
                </a:lnTo>
                <a:lnTo>
                  <a:pt x="4050" y="0"/>
                </a:lnTo>
                <a:lnTo>
                  <a:pt x="3375" y="0"/>
                </a:lnTo>
                <a:lnTo>
                  <a:pt x="3375" y="1763"/>
                </a:lnTo>
                <a:lnTo>
                  <a:pt x="6750" y="1763"/>
                </a:lnTo>
                <a:lnTo>
                  <a:pt x="6750" y="3967"/>
                </a:lnTo>
                <a:lnTo>
                  <a:pt x="2025" y="3967"/>
                </a:lnTo>
                <a:lnTo>
                  <a:pt x="2025" y="7494"/>
                </a:lnTo>
                <a:lnTo>
                  <a:pt x="0" y="74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494"/>
                </a:lnTo>
                <a:lnTo>
                  <a:pt x="2700" y="7494"/>
                </a:lnTo>
                <a:cubicBezTo>
                  <a:pt x="2700" y="7494"/>
                  <a:pt x="2700" y="4849"/>
                  <a:pt x="2700" y="484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2" name="出自【趣你的PPT】(微信:qunideppt)：最优质的PPT资源库"/>
          <p:cNvSpPr/>
          <p:nvPr/>
        </p:nvSpPr>
        <p:spPr>
          <a:xfrm>
            <a:off x="6223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3" name="出自【趣你的PPT】(微信:qunideppt)：最优质的PPT资源库"/>
          <p:cNvSpPr/>
          <p:nvPr/>
        </p:nvSpPr>
        <p:spPr>
          <a:xfrm>
            <a:off x="6604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4" name="出自【趣你的PPT】(微信:qunideppt)：最优质的PPT资源库"/>
          <p:cNvSpPr/>
          <p:nvPr/>
        </p:nvSpPr>
        <p:spPr>
          <a:xfrm>
            <a:off x="6985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5" name="出自【趣你的PPT】(微信:qunideppt)：最优质的PPT资源库"/>
          <p:cNvSpPr/>
          <p:nvPr/>
        </p:nvSpPr>
        <p:spPr>
          <a:xfrm>
            <a:off x="7366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6" name="出自【趣你的PPT】(微信:qunideppt)：最优质的PPT资源库"/>
          <p:cNvSpPr/>
          <p:nvPr/>
        </p:nvSpPr>
        <p:spPr>
          <a:xfrm>
            <a:off x="7747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7" name="出自【趣你的PPT】(微信:qunideppt)：最优质的PPT资源库"/>
          <p:cNvSpPr/>
          <p:nvPr/>
        </p:nvSpPr>
        <p:spPr>
          <a:xfrm>
            <a:off x="8128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8" name="出自【趣你的PPT】(微信:qunideppt)：最优质的PPT资源库"/>
          <p:cNvSpPr/>
          <p:nvPr/>
        </p:nvSpPr>
        <p:spPr>
          <a:xfrm>
            <a:off x="8509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9" name="出自【趣你的PPT】(微信:qunideppt)：最优质的PPT资源库"/>
          <p:cNvSpPr/>
          <p:nvPr/>
        </p:nvSpPr>
        <p:spPr>
          <a:xfrm>
            <a:off x="8890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0" name="出自【趣你的PPT】(微信:qunideppt)：最优质的PPT资源库"/>
          <p:cNvSpPr/>
          <p:nvPr/>
        </p:nvSpPr>
        <p:spPr>
          <a:xfrm>
            <a:off x="9271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1" name="出自【趣你的PPT】(微信:qunideppt)：最优质的PPT资源库"/>
          <p:cNvSpPr/>
          <p:nvPr/>
        </p:nvSpPr>
        <p:spPr>
          <a:xfrm>
            <a:off x="6223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2" name="出自【趣你的PPT】(微信:qunideppt)：最优质的PPT资源库"/>
          <p:cNvSpPr/>
          <p:nvPr/>
        </p:nvSpPr>
        <p:spPr>
          <a:xfrm>
            <a:off x="6604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3" name="出自【趣你的PPT】(微信:qunideppt)：最优质的PPT资源库"/>
          <p:cNvSpPr/>
          <p:nvPr/>
        </p:nvSpPr>
        <p:spPr>
          <a:xfrm>
            <a:off x="698500" y="6597669"/>
            <a:ext cx="1651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4" name="出自【趣你的PPT】(微信:qunideppt)：最优质的PPT资源库"/>
          <p:cNvSpPr/>
          <p:nvPr/>
        </p:nvSpPr>
        <p:spPr>
          <a:xfrm>
            <a:off x="9144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5" name="出自【趣你的PPT】(微信:qunideppt)：最优质的PPT资源库"/>
          <p:cNvSpPr/>
          <p:nvPr/>
        </p:nvSpPr>
        <p:spPr>
          <a:xfrm>
            <a:off x="9525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6" name="出自【趣你的PPT】(微信:qunideppt)：最优质的PPT资源库"/>
          <p:cNvSpPr/>
          <p:nvPr/>
        </p:nvSpPr>
        <p:spPr>
          <a:xfrm>
            <a:off x="8763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7" name="出自【趣你的PPT】(微信:qunideppt)：最优质的PPT资源库"/>
          <p:cNvSpPr/>
          <p:nvPr/>
        </p:nvSpPr>
        <p:spPr>
          <a:xfrm>
            <a:off x="6477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8" name="出自【趣你的PPT】(微信:qunideppt)：最优质的PPT资源库"/>
          <p:cNvSpPr/>
          <p:nvPr/>
        </p:nvSpPr>
        <p:spPr>
          <a:xfrm>
            <a:off x="6858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9" name="出自【趣你的PPT】(微信:qunideppt)：最优质的PPT资源库"/>
          <p:cNvSpPr/>
          <p:nvPr/>
        </p:nvSpPr>
        <p:spPr>
          <a:xfrm>
            <a:off x="7239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0" name="出自【趣你的PPT】(微信:qunideppt)：最优质的PPT资源库"/>
          <p:cNvSpPr/>
          <p:nvPr/>
        </p:nvSpPr>
        <p:spPr>
          <a:xfrm>
            <a:off x="7620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1" name="出自【趣你的PPT】(微信:qunideppt)：最优质的PPT资源库"/>
          <p:cNvSpPr/>
          <p:nvPr/>
        </p:nvSpPr>
        <p:spPr>
          <a:xfrm>
            <a:off x="8001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2" name="出自【趣你的PPT】(微信:qunideppt)：最优质的PPT资源库"/>
          <p:cNvSpPr/>
          <p:nvPr/>
        </p:nvSpPr>
        <p:spPr>
          <a:xfrm>
            <a:off x="8382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3" name="出自【趣你的PPT】(微信:qunideppt)：最优质的PPT资源库"/>
          <p:cNvSpPr/>
          <p:nvPr/>
        </p:nvSpPr>
        <p:spPr>
          <a:xfrm>
            <a:off x="8763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4" name="出自【趣你的PPT】(微信:qunideppt)：最优质的PPT资源库"/>
          <p:cNvSpPr/>
          <p:nvPr/>
        </p:nvSpPr>
        <p:spPr>
          <a:xfrm>
            <a:off x="9144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5" name="出自【趣你的PPT】(微信:qunideppt)：最优质的PPT资源库"/>
          <p:cNvSpPr/>
          <p:nvPr/>
        </p:nvSpPr>
        <p:spPr>
          <a:xfrm>
            <a:off x="9525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6" name="出自【趣你的PPT】(微信:qunideppt)：最优质的PPT资源库"/>
          <p:cNvSpPr/>
          <p:nvPr/>
        </p:nvSpPr>
        <p:spPr>
          <a:xfrm>
            <a:off x="1866900" y="6489719"/>
            <a:ext cx="1651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938"/>
                </a:moveTo>
                <a:cubicBezTo>
                  <a:pt x="5762" y="19938"/>
                  <a:pt x="1662" y="15838"/>
                  <a:pt x="1662" y="10800"/>
                </a:cubicBezTo>
                <a:cubicBezTo>
                  <a:pt x="1662" y="5762"/>
                  <a:pt x="5762" y="1662"/>
                  <a:pt x="10800" y="1662"/>
                </a:cubicBezTo>
                <a:cubicBezTo>
                  <a:pt x="15838" y="1662"/>
                  <a:pt x="19938" y="5762"/>
                  <a:pt x="19938" y="10800"/>
                </a:cubicBezTo>
                <a:cubicBezTo>
                  <a:pt x="19938" y="15838"/>
                  <a:pt x="15838" y="19938"/>
                  <a:pt x="10800" y="19938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7" name="出自【趣你的PPT】(微信:qunideppt)：最优质的PPT资源库"/>
          <p:cNvSpPr/>
          <p:nvPr/>
        </p:nvSpPr>
        <p:spPr>
          <a:xfrm>
            <a:off x="1625600" y="6565919"/>
            <a:ext cx="241300" cy="69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927"/>
                </a:lnTo>
                <a:lnTo>
                  <a:pt x="2842" y="3927"/>
                </a:lnTo>
                <a:lnTo>
                  <a:pt x="2842" y="21600"/>
                </a:lnTo>
                <a:lnTo>
                  <a:pt x="3979" y="21600"/>
                </a:lnTo>
                <a:lnTo>
                  <a:pt x="3979" y="3927"/>
                </a:lnTo>
                <a:lnTo>
                  <a:pt x="7389" y="3927"/>
                </a:lnTo>
                <a:lnTo>
                  <a:pt x="7389" y="13745"/>
                </a:lnTo>
                <a:lnTo>
                  <a:pt x="8526" y="13745"/>
                </a:lnTo>
                <a:lnTo>
                  <a:pt x="8526" y="3927"/>
                </a:lnTo>
                <a:lnTo>
                  <a:pt x="21600" y="3927"/>
                </a:lnTo>
                <a:lnTo>
                  <a:pt x="21600" y="1964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8" name="出自【趣你的PPT】(微信:qunideppt)：最优质的PPT资源库"/>
          <p:cNvSpPr/>
          <p:nvPr/>
        </p:nvSpPr>
        <p:spPr>
          <a:xfrm>
            <a:off x="2641600" y="6375419"/>
            <a:ext cx="406400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8514"/>
                </a:moveTo>
                <a:lnTo>
                  <a:pt x="20925" y="20571"/>
                </a:lnTo>
                <a:lnTo>
                  <a:pt x="675" y="20571"/>
                </a:lnTo>
                <a:lnTo>
                  <a:pt x="675" y="18514"/>
                </a:lnTo>
                <a:lnTo>
                  <a:pt x="2362" y="18514"/>
                </a:lnTo>
                <a:lnTo>
                  <a:pt x="19238" y="18514"/>
                </a:lnTo>
                <a:cubicBezTo>
                  <a:pt x="19238" y="18514"/>
                  <a:pt x="20925" y="18514"/>
                  <a:pt x="20925" y="18514"/>
                </a:cubicBezTo>
                <a:close/>
                <a:moveTo>
                  <a:pt x="3038" y="1029"/>
                </a:moveTo>
                <a:lnTo>
                  <a:pt x="18562" y="1029"/>
                </a:lnTo>
                <a:lnTo>
                  <a:pt x="18562" y="17486"/>
                </a:lnTo>
                <a:lnTo>
                  <a:pt x="3038" y="17486"/>
                </a:lnTo>
                <a:cubicBezTo>
                  <a:pt x="3038" y="17486"/>
                  <a:pt x="3038" y="1029"/>
                  <a:pt x="3038" y="1029"/>
                </a:cubicBezTo>
                <a:close/>
                <a:moveTo>
                  <a:pt x="19238" y="0"/>
                </a:moveTo>
                <a:lnTo>
                  <a:pt x="2362" y="0"/>
                </a:lnTo>
                <a:lnTo>
                  <a:pt x="2362" y="17486"/>
                </a:lnTo>
                <a:lnTo>
                  <a:pt x="0" y="1748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486"/>
                </a:lnTo>
                <a:lnTo>
                  <a:pt x="19238" y="17486"/>
                </a:lnTo>
                <a:cubicBezTo>
                  <a:pt x="19238" y="17486"/>
                  <a:pt x="19238" y="0"/>
                  <a:pt x="19238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9" name="出自【趣你的PPT】(微信:qunideppt)：最优质的PPT资源库"/>
          <p:cNvSpPr/>
          <p:nvPr/>
        </p:nvSpPr>
        <p:spPr>
          <a:xfrm>
            <a:off x="2832100" y="640081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0" name="出自【趣你的PPT】(微信:qunideppt)：最优质的PPT资源库"/>
          <p:cNvSpPr/>
          <p:nvPr/>
        </p:nvSpPr>
        <p:spPr>
          <a:xfrm>
            <a:off x="3657600" y="6235719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62" y="20644"/>
                </a:moveTo>
                <a:lnTo>
                  <a:pt x="13162" y="15648"/>
                </a:lnTo>
                <a:cubicBezTo>
                  <a:pt x="14243" y="15120"/>
                  <a:pt x="15120" y="14243"/>
                  <a:pt x="15648" y="13162"/>
                </a:cubicBezTo>
                <a:lnTo>
                  <a:pt x="20644" y="13162"/>
                </a:lnTo>
                <a:cubicBezTo>
                  <a:pt x="19759" y="16851"/>
                  <a:pt x="16851" y="19759"/>
                  <a:pt x="13162" y="20644"/>
                </a:cubicBezTo>
                <a:close/>
                <a:moveTo>
                  <a:pt x="9112" y="20782"/>
                </a:moveTo>
                <a:lnTo>
                  <a:pt x="9112" y="15926"/>
                </a:lnTo>
                <a:cubicBezTo>
                  <a:pt x="9644" y="16102"/>
                  <a:pt x="10210" y="16200"/>
                  <a:pt x="10800" y="16200"/>
                </a:cubicBezTo>
                <a:cubicBezTo>
                  <a:pt x="11390" y="16200"/>
                  <a:pt x="11956" y="16102"/>
                  <a:pt x="12488" y="15926"/>
                </a:cubicBezTo>
                <a:lnTo>
                  <a:pt x="12488" y="20782"/>
                </a:lnTo>
                <a:cubicBezTo>
                  <a:pt x="11938" y="20874"/>
                  <a:pt x="11375" y="20925"/>
                  <a:pt x="10800" y="20925"/>
                </a:cubicBezTo>
                <a:cubicBezTo>
                  <a:pt x="10225" y="20925"/>
                  <a:pt x="9662" y="20874"/>
                  <a:pt x="9112" y="20782"/>
                </a:cubicBezTo>
                <a:close/>
                <a:moveTo>
                  <a:pt x="956" y="13162"/>
                </a:moveTo>
                <a:lnTo>
                  <a:pt x="5952" y="13162"/>
                </a:lnTo>
                <a:cubicBezTo>
                  <a:pt x="6480" y="14243"/>
                  <a:pt x="7357" y="15120"/>
                  <a:pt x="8438" y="15648"/>
                </a:cubicBezTo>
                <a:lnTo>
                  <a:pt x="8438" y="20644"/>
                </a:lnTo>
                <a:cubicBezTo>
                  <a:pt x="4749" y="19759"/>
                  <a:pt x="1841" y="16851"/>
                  <a:pt x="956" y="13162"/>
                </a:cubicBezTo>
                <a:close/>
                <a:moveTo>
                  <a:pt x="8438" y="956"/>
                </a:moveTo>
                <a:lnTo>
                  <a:pt x="8438" y="5952"/>
                </a:lnTo>
                <a:cubicBezTo>
                  <a:pt x="7357" y="6480"/>
                  <a:pt x="6480" y="7357"/>
                  <a:pt x="5952" y="8438"/>
                </a:cubicBezTo>
                <a:lnTo>
                  <a:pt x="956" y="8438"/>
                </a:lnTo>
                <a:cubicBezTo>
                  <a:pt x="1841" y="4749"/>
                  <a:pt x="4749" y="1841"/>
                  <a:pt x="8438" y="956"/>
                </a:cubicBezTo>
                <a:close/>
                <a:moveTo>
                  <a:pt x="12488" y="818"/>
                </a:moveTo>
                <a:lnTo>
                  <a:pt x="12488" y="5674"/>
                </a:lnTo>
                <a:cubicBezTo>
                  <a:pt x="11956" y="5498"/>
                  <a:pt x="11390" y="5400"/>
                  <a:pt x="10800" y="5400"/>
                </a:cubicBezTo>
                <a:cubicBezTo>
                  <a:pt x="10210" y="5400"/>
                  <a:pt x="9644" y="5498"/>
                  <a:pt x="9112" y="5674"/>
                </a:cubicBezTo>
                <a:lnTo>
                  <a:pt x="9112" y="818"/>
                </a:lnTo>
                <a:cubicBezTo>
                  <a:pt x="9662" y="726"/>
                  <a:pt x="10225" y="675"/>
                  <a:pt x="10800" y="675"/>
                </a:cubicBezTo>
                <a:cubicBezTo>
                  <a:pt x="11375" y="675"/>
                  <a:pt x="11938" y="726"/>
                  <a:pt x="12488" y="818"/>
                </a:cubicBezTo>
                <a:close/>
                <a:moveTo>
                  <a:pt x="5674" y="12488"/>
                </a:moveTo>
                <a:lnTo>
                  <a:pt x="818" y="12488"/>
                </a:lnTo>
                <a:cubicBezTo>
                  <a:pt x="726" y="11938"/>
                  <a:pt x="675" y="11375"/>
                  <a:pt x="675" y="10800"/>
                </a:cubicBezTo>
                <a:cubicBezTo>
                  <a:pt x="675" y="10225"/>
                  <a:pt x="726" y="9662"/>
                  <a:pt x="818" y="9112"/>
                </a:cubicBezTo>
                <a:lnTo>
                  <a:pt x="5674" y="9112"/>
                </a:lnTo>
                <a:cubicBezTo>
                  <a:pt x="5499" y="9644"/>
                  <a:pt x="5400" y="10210"/>
                  <a:pt x="5400" y="10800"/>
                </a:cubicBezTo>
                <a:cubicBezTo>
                  <a:pt x="5400" y="11390"/>
                  <a:pt x="5499" y="11956"/>
                  <a:pt x="5674" y="12488"/>
                </a:cubicBezTo>
                <a:close/>
                <a:moveTo>
                  <a:pt x="10800" y="15525"/>
                </a:moveTo>
                <a:cubicBezTo>
                  <a:pt x="8194" y="15525"/>
                  <a:pt x="6075" y="13405"/>
                  <a:pt x="6075" y="10800"/>
                </a:cubicBezTo>
                <a:cubicBezTo>
                  <a:pt x="6075" y="8195"/>
                  <a:pt x="8194" y="6075"/>
                  <a:pt x="10800" y="6075"/>
                </a:cubicBezTo>
                <a:cubicBezTo>
                  <a:pt x="13406" y="6075"/>
                  <a:pt x="15525" y="8195"/>
                  <a:pt x="15525" y="10800"/>
                </a:cubicBezTo>
                <a:cubicBezTo>
                  <a:pt x="15525" y="13405"/>
                  <a:pt x="13406" y="15525"/>
                  <a:pt x="10800" y="15525"/>
                </a:cubicBezTo>
                <a:close/>
                <a:moveTo>
                  <a:pt x="20925" y="10800"/>
                </a:moveTo>
                <a:cubicBezTo>
                  <a:pt x="20925" y="11375"/>
                  <a:pt x="20874" y="11938"/>
                  <a:pt x="20782" y="12488"/>
                </a:cubicBezTo>
                <a:lnTo>
                  <a:pt x="15926" y="12488"/>
                </a:lnTo>
                <a:cubicBezTo>
                  <a:pt x="16101" y="11956"/>
                  <a:pt x="16200" y="11390"/>
                  <a:pt x="16200" y="10800"/>
                </a:cubicBezTo>
                <a:cubicBezTo>
                  <a:pt x="16200" y="10210"/>
                  <a:pt x="16101" y="9644"/>
                  <a:pt x="15926" y="9112"/>
                </a:cubicBezTo>
                <a:lnTo>
                  <a:pt x="20782" y="9112"/>
                </a:lnTo>
                <a:cubicBezTo>
                  <a:pt x="20874" y="9662"/>
                  <a:pt x="20925" y="10225"/>
                  <a:pt x="20925" y="10800"/>
                </a:cubicBezTo>
                <a:close/>
                <a:moveTo>
                  <a:pt x="20644" y="8438"/>
                </a:moveTo>
                <a:lnTo>
                  <a:pt x="15648" y="8438"/>
                </a:lnTo>
                <a:cubicBezTo>
                  <a:pt x="15120" y="7357"/>
                  <a:pt x="14243" y="6480"/>
                  <a:pt x="13162" y="5952"/>
                </a:cubicBezTo>
                <a:lnTo>
                  <a:pt x="13162" y="956"/>
                </a:lnTo>
                <a:cubicBezTo>
                  <a:pt x="16851" y="1841"/>
                  <a:pt x="19759" y="4749"/>
                  <a:pt x="20644" y="8438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1" name="出自【趣你的PPT】(微信:qunideppt)：最优质的PPT资源库"/>
          <p:cNvSpPr/>
          <p:nvPr/>
        </p:nvSpPr>
        <p:spPr>
          <a:xfrm>
            <a:off x="4806950" y="6235719"/>
            <a:ext cx="279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17550"/>
                </a:moveTo>
                <a:lnTo>
                  <a:pt x="14727" y="17550"/>
                </a:lnTo>
                <a:lnTo>
                  <a:pt x="14727" y="18900"/>
                </a:lnTo>
                <a:lnTo>
                  <a:pt x="6873" y="18900"/>
                </a:lnTo>
                <a:cubicBezTo>
                  <a:pt x="6873" y="18900"/>
                  <a:pt x="6873" y="17550"/>
                  <a:pt x="6873" y="17550"/>
                </a:cubicBezTo>
                <a:close/>
                <a:moveTo>
                  <a:pt x="5891" y="15525"/>
                </a:moveTo>
                <a:lnTo>
                  <a:pt x="15709" y="15525"/>
                </a:lnTo>
                <a:lnTo>
                  <a:pt x="15709" y="16875"/>
                </a:lnTo>
                <a:lnTo>
                  <a:pt x="5891" y="16875"/>
                </a:lnTo>
                <a:cubicBezTo>
                  <a:pt x="5891" y="16875"/>
                  <a:pt x="5891" y="15525"/>
                  <a:pt x="5891" y="15525"/>
                </a:cubicBezTo>
                <a:close/>
                <a:moveTo>
                  <a:pt x="9259" y="14850"/>
                </a:moveTo>
                <a:lnTo>
                  <a:pt x="8110" y="9582"/>
                </a:lnTo>
                <a:lnTo>
                  <a:pt x="9374" y="10233"/>
                </a:lnTo>
                <a:lnTo>
                  <a:pt x="10800" y="9252"/>
                </a:lnTo>
                <a:lnTo>
                  <a:pt x="12227" y="10233"/>
                </a:lnTo>
                <a:lnTo>
                  <a:pt x="13490" y="9581"/>
                </a:lnTo>
                <a:lnTo>
                  <a:pt x="12341" y="14850"/>
                </a:lnTo>
                <a:cubicBezTo>
                  <a:pt x="12341" y="14850"/>
                  <a:pt x="9259" y="14850"/>
                  <a:pt x="9259" y="14850"/>
                </a:cubicBezTo>
                <a:close/>
                <a:moveTo>
                  <a:pt x="5657" y="13213"/>
                </a:moveTo>
                <a:cubicBezTo>
                  <a:pt x="2773" y="11991"/>
                  <a:pt x="982" y="9774"/>
                  <a:pt x="982" y="7425"/>
                </a:cubicBezTo>
                <a:cubicBezTo>
                  <a:pt x="982" y="3703"/>
                  <a:pt x="5386" y="675"/>
                  <a:pt x="10800" y="675"/>
                </a:cubicBezTo>
                <a:cubicBezTo>
                  <a:pt x="16213" y="675"/>
                  <a:pt x="20618" y="3703"/>
                  <a:pt x="20618" y="7425"/>
                </a:cubicBezTo>
                <a:cubicBezTo>
                  <a:pt x="20618" y="9786"/>
                  <a:pt x="18870" y="11936"/>
                  <a:pt x="15943" y="13176"/>
                </a:cubicBezTo>
                <a:lnTo>
                  <a:pt x="15709" y="13275"/>
                </a:lnTo>
                <a:lnTo>
                  <a:pt x="15709" y="14850"/>
                </a:lnTo>
                <a:lnTo>
                  <a:pt x="13334" y="14850"/>
                </a:lnTo>
                <a:lnTo>
                  <a:pt x="14722" y="8488"/>
                </a:lnTo>
                <a:lnTo>
                  <a:pt x="13750" y="8387"/>
                </a:lnTo>
                <a:lnTo>
                  <a:pt x="13698" y="8631"/>
                </a:lnTo>
                <a:lnTo>
                  <a:pt x="12318" y="9342"/>
                </a:lnTo>
                <a:lnTo>
                  <a:pt x="10800" y="8298"/>
                </a:lnTo>
                <a:lnTo>
                  <a:pt x="9281" y="9342"/>
                </a:lnTo>
                <a:lnTo>
                  <a:pt x="7902" y="8631"/>
                </a:lnTo>
                <a:lnTo>
                  <a:pt x="7849" y="8387"/>
                </a:lnTo>
                <a:lnTo>
                  <a:pt x="6878" y="8488"/>
                </a:lnTo>
                <a:lnTo>
                  <a:pt x="8266" y="14850"/>
                </a:lnTo>
                <a:lnTo>
                  <a:pt x="5891" y="14850"/>
                </a:lnTo>
                <a:lnTo>
                  <a:pt x="5891" y="13311"/>
                </a:lnTo>
                <a:cubicBezTo>
                  <a:pt x="5891" y="13311"/>
                  <a:pt x="5657" y="13213"/>
                  <a:pt x="5657" y="13213"/>
                </a:cubicBezTo>
                <a:close/>
                <a:moveTo>
                  <a:pt x="13745" y="20925"/>
                </a:moveTo>
                <a:lnTo>
                  <a:pt x="7855" y="20925"/>
                </a:lnTo>
                <a:lnTo>
                  <a:pt x="7855" y="19575"/>
                </a:lnTo>
                <a:lnTo>
                  <a:pt x="13745" y="19575"/>
                </a:lnTo>
                <a:cubicBezTo>
                  <a:pt x="13745" y="19575"/>
                  <a:pt x="13745" y="20925"/>
                  <a:pt x="13745" y="20925"/>
                </a:cubicBezTo>
                <a:close/>
                <a:moveTo>
                  <a:pt x="14727" y="21600"/>
                </a:moveTo>
                <a:lnTo>
                  <a:pt x="14727" y="19575"/>
                </a:lnTo>
                <a:lnTo>
                  <a:pt x="15709" y="19575"/>
                </a:lnTo>
                <a:lnTo>
                  <a:pt x="15709" y="17550"/>
                </a:lnTo>
                <a:lnTo>
                  <a:pt x="16691" y="17550"/>
                </a:lnTo>
                <a:lnTo>
                  <a:pt x="16691" y="15525"/>
                </a:lnTo>
                <a:lnTo>
                  <a:pt x="16691" y="13649"/>
                </a:lnTo>
                <a:cubicBezTo>
                  <a:pt x="19770" y="12271"/>
                  <a:pt x="21600" y="9959"/>
                  <a:pt x="21600" y="7425"/>
                </a:cubicBezTo>
                <a:cubicBezTo>
                  <a:pt x="21600" y="3331"/>
                  <a:pt x="16755" y="0"/>
                  <a:pt x="10800" y="0"/>
                </a:cubicBezTo>
                <a:cubicBezTo>
                  <a:pt x="4845" y="0"/>
                  <a:pt x="0" y="3331"/>
                  <a:pt x="0" y="7425"/>
                </a:cubicBezTo>
                <a:cubicBezTo>
                  <a:pt x="0" y="9942"/>
                  <a:pt x="1874" y="12323"/>
                  <a:pt x="4909" y="13686"/>
                </a:cubicBezTo>
                <a:lnTo>
                  <a:pt x="4909" y="14850"/>
                </a:lnTo>
                <a:lnTo>
                  <a:pt x="4909" y="15525"/>
                </a:lnTo>
                <a:lnTo>
                  <a:pt x="4909" y="17550"/>
                </a:lnTo>
                <a:lnTo>
                  <a:pt x="5891" y="17550"/>
                </a:lnTo>
                <a:lnTo>
                  <a:pt x="5891" y="19575"/>
                </a:lnTo>
                <a:lnTo>
                  <a:pt x="6873" y="19575"/>
                </a:lnTo>
                <a:lnTo>
                  <a:pt x="6873" y="21600"/>
                </a:lnTo>
                <a:cubicBezTo>
                  <a:pt x="6873" y="21600"/>
                  <a:pt x="14727" y="21600"/>
                  <a:pt x="14727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2" name="出自【趣你的PPT】(微信:qunideppt)：最优质的PPT资源库"/>
          <p:cNvSpPr/>
          <p:nvPr/>
        </p:nvSpPr>
        <p:spPr>
          <a:xfrm>
            <a:off x="5683250" y="6235719"/>
            <a:ext cx="406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7886" y="0"/>
                </a:moveTo>
                <a:cubicBezTo>
                  <a:pt x="17073" y="0"/>
                  <a:pt x="16297" y="252"/>
                  <a:pt x="15650" y="738"/>
                </a:cubicBezTo>
                <a:lnTo>
                  <a:pt x="11231" y="5168"/>
                </a:lnTo>
                <a:cubicBezTo>
                  <a:pt x="10517" y="5898"/>
                  <a:pt x="10123" y="6816"/>
                  <a:pt x="10124" y="7762"/>
                </a:cubicBezTo>
                <a:cubicBezTo>
                  <a:pt x="10124" y="8279"/>
                  <a:pt x="10224" y="8781"/>
                  <a:pt x="10430" y="9250"/>
                </a:cubicBezTo>
                <a:cubicBezTo>
                  <a:pt x="10450" y="9295"/>
                  <a:pt x="10471" y="9342"/>
                  <a:pt x="10493" y="9387"/>
                </a:cubicBezTo>
                <a:lnTo>
                  <a:pt x="11105" y="9081"/>
                </a:lnTo>
                <a:cubicBezTo>
                  <a:pt x="11087" y="9046"/>
                  <a:pt x="11068" y="9012"/>
                  <a:pt x="11052" y="8975"/>
                </a:cubicBezTo>
                <a:cubicBezTo>
                  <a:pt x="10884" y="8592"/>
                  <a:pt x="10799" y="8186"/>
                  <a:pt x="10799" y="7762"/>
                </a:cubicBezTo>
                <a:cubicBezTo>
                  <a:pt x="10799" y="6994"/>
                  <a:pt x="11129" y="6243"/>
                  <a:pt x="11717" y="5643"/>
                </a:cubicBezTo>
                <a:lnTo>
                  <a:pt x="16083" y="1266"/>
                </a:lnTo>
                <a:cubicBezTo>
                  <a:pt x="16607" y="877"/>
                  <a:pt x="17231" y="675"/>
                  <a:pt x="17886" y="675"/>
                </a:cubicBezTo>
                <a:cubicBezTo>
                  <a:pt x="18699" y="675"/>
                  <a:pt x="19454" y="988"/>
                  <a:pt x="20027" y="1561"/>
                </a:cubicBezTo>
                <a:cubicBezTo>
                  <a:pt x="20601" y="2134"/>
                  <a:pt x="20923" y="2891"/>
                  <a:pt x="20923" y="3702"/>
                </a:cubicBezTo>
                <a:cubicBezTo>
                  <a:pt x="20923" y="4358"/>
                  <a:pt x="20721" y="4980"/>
                  <a:pt x="20333" y="5505"/>
                </a:cubicBezTo>
                <a:lnTo>
                  <a:pt x="16304" y="9545"/>
                </a:lnTo>
                <a:lnTo>
                  <a:pt x="16272" y="9587"/>
                </a:lnTo>
                <a:cubicBezTo>
                  <a:pt x="15692" y="10360"/>
                  <a:pt x="14801" y="10800"/>
                  <a:pt x="13836" y="10800"/>
                </a:cubicBezTo>
                <a:cubicBezTo>
                  <a:pt x="13413" y="10800"/>
                  <a:pt x="13007" y="10714"/>
                  <a:pt x="12623" y="10547"/>
                </a:cubicBezTo>
                <a:lnTo>
                  <a:pt x="12360" y="11169"/>
                </a:lnTo>
                <a:cubicBezTo>
                  <a:pt x="12829" y="11373"/>
                  <a:pt x="13322" y="11475"/>
                  <a:pt x="13836" y="11475"/>
                </a:cubicBezTo>
                <a:cubicBezTo>
                  <a:pt x="15010" y="11475"/>
                  <a:pt x="16081" y="10941"/>
                  <a:pt x="16789" y="10009"/>
                </a:cubicBezTo>
                <a:lnTo>
                  <a:pt x="20828" y="5970"/>
                </a:lnTo>
                <a:lnTo>
                  <a:pt x="20850" y="5938"/>
                </a:lnTo>
                <a:cubicBezTo>
                  <a:pt x="21335" y="5291"/>
                  <a:pt x="21599" y="4513"/>
                  <a:pt x="21598" y="3702"/>
                </a:cubicBezTo>
                <a:cubicBezTo>
                  <a:pt x="21598" y="2711"/>
                  <a:pt x="21203" y="1787"/>
                  <a:pt x="20502" y="1086"/>
                </a:cubicBezTo>
                <a:cubicBezTo>
                  <a:pt x="19801" y="386"/>
                  <a:pt x="18876" y="0"/>
                  <a:pt x="17886" y="0"/>
                </a:cubicBezTo>
                <a:close/>
                <a:moveTo>
                  <a:pt x="13499" y="7425"/>
                </a:moveTo>
                <a:lnTo>
                  <a:pt x="7424" y="13500"/>
                </a:lnTo>
                <a:lnTo>
                  <a:pt x="7899" y="13985"/>
                </a:lnTo>
                <a:lnTo>
                  <a:pt x="13973" y="7900"/>
                </a:lnTo>
                <a:cubicBezTo>
                  <a:pt x="13973" y="7900"/>
                  <a:pt x="13499" y="7425"/>
                  <a:pt x="13499" y="7425"/>
                </a:cubicBezTo>
                <a:close/>
                <a:moveTo>
                  <a:pt x="7762" y="10125"/>
                </a:moveTo>
                <a:cubicBezTo>
                  <a:pt x="6948" y="10125"/>
                  <a:pt x="6172" y="10388"/>
                  <a:pt x="5526" y="10874"/>
                </a:cubicBezTo>
                <a:lnTo>
                  <a:pt x="1107" y="15293"/>
                </a:lnTo>
                <a:cubicBezTo>
                  <a:pt x="392" y="16022"/>
                  <a:pt x="-1" y="16950"/>
                  <a:pt x="0" y="17898"/>
                </a:cubicBezTo>
                <a:cubicBezTo>
                  <a:pt x="0" y="18889"/>
                  <a:pt x="384" y="19813"/>
                  <a:pt x="1086" y="20514"/>
                </a:cubicBezTo>
                <a:cubicBezTo>
                  <a:pt x="1787" y="21214"/>
                  <a:pt x="2721" y="21600"/>
                  <a:pt x="3712" y="21600"/>
                </a:cubicBezTo>
                <a:cubicBezTo>
                  <a:pt x="4885" y="21600"/>
                  <a:pt x="5957" y="21065"/>
                  <a:pt x="6665" y="20134"/>
                </a:cubicBezTo>
                <a:lnTo>
                  <a:pt x="10694" y="16105"/>
                </a:lnTo>
                <a:lnTo>
                  <a:pt x="10725" y="16063"/>
                </a:lnTo>
                <a:cubicBezTo>
                  <a:pt x="11210" y="15416"/>
                  <a:pt x="11475" y="14649"/>
                  <a:pt x="11474" y="13838"/>
                </a:cubicBezTo>
                <a:cubicBezTo>
                  <a:pt x="11474" y="13321"/>
                  <a:pt x="11363" y="12819"/>
                  <a:pt x="11158" y="12350"/>
                </a:cubicBezTo>
                <a:cubicBezTo>
                  <a:pt x="11158" y="12350"/>
                  <a:pt x="10546" y="12625"/>
                  <a:pt x="10546" y="12625"/>
                </a:cubicBezTo>
                <a:cubicBezTo>
                  <a:pt x="10714" y="13008"/>
                  <a:pt x="10799" y="13415"/>
                  <a:pt x="10799" y="13838"/>
                </a:cubicBezTo>
                <a:cubicBezTo>
                  <a:pt x="10799" y="14493"/>
                  <a:pt x="10596" y="15116"/>
                  <a:pt x="10208" y="15641"/>
                </a:cubicBezTo>
                <a:lnTo>
                  <a:pt x="6180" y="19680"/>
                </a:lnTo>
                <a:lnTo>
                  <a:pt x="6148" y="19712"/>
                </a:lnTo>
                <a:cubicBezTo>
                  <a:pt x="5569" y="20485"/>
                  <a:pt x="4676" y="20925"/>
                  <a:pt x="3712" y="20925"/>
                </a:cubicBezTo>
                <a:cubicBezTo>
                  <a:pt x="2899" y="20925"/>
                  <a:pt x="2144" y="20612"/>
                  <a:pt x="1571" y="20039"/>
                </a:cubicBezTo>
                <a:cubicBezTo>
                  <a:pt x="997" y="19466"/>
                  <a:pt x="675" y="18709"/>
                  <a:pt x="675" y="17898"/>
                </a:cubicBezTo>
                <a:cubicBezTo>
                  <a:pt x="674" y="17129"/>
                  <a:pt x="993" y="16367"/>
                  <a:pt x="1582" y="15768"/>
                </a:cubicBezTo>
                <a:lnTo>
                  <a:pt x="5958" y="11391"/>
                </a:lnTo>
                <a:cubicBezTo>
                  <a:pt x="6483" y="11002"/>
                  <a:pt x="7106" y="10800"/>
                  <a:pt x="7762" y="10800"/>
                </a:cubicBezTo>
                <a:cubicBezTo>
                  <a:pt x="8185" y="10800"/>
                  <a:pt x="8592" y="10886"/>
                  <a:pt x="8975" y="11053"/>
                </a:cubicBezTo>
                <a:lnTo>
                  <a:pt x="9238" y="10431"/>
                </a:lnTo>
                <a:cubicBezTo>
                  <a:pt x="8769" y="10226"/>
                  <a:pt x="8277" y="10125"/>
                  <a:pt x="7762" y="1012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3" name="出自【趣你的PPT】(微信:qunideppt)：最优质的PPT资源库"/>
          <p:cNvSpPr/>
          <p:nvPr/>
        </p:nvSpPr>
        <p:spPr>
          <a:xfrm>
            <a:off x="6775450" y="6362719"/>
            <a:ext cx="1143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4" name="出自【趣你的PPT】(微信:qunideppt)：最优质的PPT资源库"/>
          <p:cNvSpPr/>
          <p:nvPr/>
        </p:nvSpPr>
        <p:spPr>
          <a:xfrm>
            <a:off x="6699250" y="6235719"/>
            <a:ext cx="40903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14" y="20652"/>
                </a:moveTo>
                <a:lnTo>
                  <a:pt x="13217" y="14755"/>
                </a:lnTo>
                <a:lnTo>
                  <a:pt x="14755" y="13217"/>
                </a:lnTo>
                <a:lnTo>
                  <a:pt x="20652" y="19114"/>
                </a:lnTo>
                <a:cubicBezTo>
                  <a:pt x="20652" y="19114"/>
                  <a:pt x="19114" y="20652"/>
                  <a:pt x="19114" y="20652"/>
                </a:cubicBezTo>
                <a:close/>
                <a:moveTo>
                  <a:pt x="671" y="7042"/>
                </a:moveTo>
                <a:cubicBezTo>
                  <a:pt x="671" y="3529"/>
                  <a:pt x="3529" y="671"/>
                  <a:pt x="7042" y="671"/>
                </a:cubicBezTo>
                <a:cubicBezTo>
                  <a:pt x="10555" y="671"/>
                  <a:pt x="13413" y="3529"/>
                  <a:pt x="13413" y="7042"/>
                </a:cubicBezTo>
                <a:cubicBezTo>
                  <a:pt x="13413" y="10555"/>
                  <a:pt x="10555" y="13413"/>
                  <a:pt x="7042" y="13413"/>
                </a:cubicBezTo>
                <a:cubicBezTo>
                  <a:pt x="3529" y="13413"/>
                  <a:pt x="671" y="10555"/>
                  <a:pt x="671" y="7042"/>
                </a:cubicBezTo>
                <a:close/>
                <a:moveTo>
                  <a:pt x="13749" y="13274"/>
                </a:moveTo>
                <a:lnTo>
                  <a:pt x="12245" y="11771"/>
                </a:lnTo>
                <a:cubicBezTo>
                  <a:pt x="13383" y="10519"/>
                  <a:pt x="14084" y="8863"/>
                  <a:pt x="14084" y="7042"/>
                </a:cubicBezTo>
                <a:cubicBezTo>
                  <a:pt x="14084" y="3159"/>
                  <a:pt x="10925" y="0"/>
                  <a:pt x="7042" y="0"/>
                </a:cubicBezTo>
                <a:cubicBezTo>
                  <a:pt x="3159" y="0"/>
                  <a:pt x="0" y="3159"/>
                  <a:pt x="0" y="7042"/>
                </a:cubicBezTo>
                <a:cubicBezTo>
                  <a:pt x="0" y="10925"/>
                  <a:pt x="3159" y="14084"/>
                  <a:pt x="7042" y="14084"/>
                </a:cubicBezTo>
                <a:cubicBezTo>
                  <a:pt x="8863" y="14084"/>
                  <a:pt x="10519" y="13383"/>
                  <a:pt x="11771" y="12245"/>
                </a:cubicBezTo>
                <a:lnTo>
                  <a:pt x="13274" y="13749"/>
                </a:lnTo>
                <a:lnTo>
                  <a:pt x="12268" y="14755"/>
                </a:lnTo>
                <a:lnTo>
                  <a:pt x="19114" y="21600"/>
                </a:lnTo>
                <a:lnTo>
                  <a:pt x="21600" y="19114"/>
                </a:lnTo>
                <a:lnTo>
                  <a:pt x="14755" y="12268"/>
                </a:lnTo>
                <a:cubicBezTo>
                  <a:pt x="14755" y="12268"/>
                  <a:pt x="13749" y="13274"/>
                  <a:pt x="13749" y="1327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5" name="出自【趣你的PPT】(微信:qunideppt)：最优质的PPT资源库"/>
          <p:cNvSpPr/>
          <p:nvPr/>
        </p:nvSpPr>
        <p:spPr>
          <a:xfrm>
            <a:off x="7912100" y="6254769"/>
            <a:ext cx="2159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15862"/>
                </a:moveTo>
                <a:cubicBezTo>
                  <a:pt x="20329" y="18654"/>
                  <a:pt x="16055" y="20925"/>
                  <a:pt x="10800" y="20925"/>
                </a:cubicBezTo>
                <a:cubicBezTo>
                  <a:pt x="5545" y="20925"/>
                  <a:pt x="1271" y="18654"/>
                  <a:pt x="1271" y="15862"/>
                </a:cubicBezTo>
                <a:lnTo>
                  <a:pt x="1271" y="5738"/>
                </a:lnTo>
                <a:cubicBezTo>
                  <a:pt x="1271" y="2946"/>
                  <a:pt x="5545" y="675"/>
                  <a:pt x="10800" y="675"/>
                </a:cubicBezTo>
                <a:cubicBezTo>
                  <a:pt x="16055" y="675"/>
                  <a:pt x="20329" y="2946"/>
                  <a:pt x="20329" y="5738"/>
                </a:cubicBezTo>
                <a:cubicBezTo>
                  <a:pt x="20329" y="5738"/>
                  <a:pt x="20329" y="15862"/>
                  <a:pt x="20329" y="15862"/>
                </a:cubicBezTo>
                <a:close/>
                <a:moveTo>
                  <a:pt x="10800" y="0"/>
                </a:moveTo>
                <a:cubicBezTo>
                  <a:pt x="4845" y="0"/>
                  <a:pt x="0" y="2574"/>
                  <a:pt x="0" y="5738"/>
                </a:cubicBezTo>
                <a:lnTo>
                  <a:pt x="0" y="15862"/>
                </a:lnTo>
                <a:cubicBezTo>
                  <a:pt x="0" y="19026"/>
                  <a:pt x="4845" y="21600"/>
                  <a:pt x="10800" y="21600"/>
                </a:cubicBezTo>
                <a:cubicBezTo>
                  <a:pt x="16755" y="21600"/>
                  <a:pt x="21600" y="19026"/>
                  <a:pt x="21600" y="15862"/>
                </a:cubicBezTo>
                <a:lnTo>
                  <a:pt x="21600" y="5738"/>
                </a:lnTo>
                <a:cubicBezTo>
                  <a:pt x="21600" y="2574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6" name="出自【趣你的PPT】(微信:qunideppt)：最优质的PPT资源库"/>
          <p:cNvSpPr/>
          <p:nvPr/>
        </p:nvSpPr>
        <p:spPr>
          <a:xfrm>
            <a:off x="8013700" y="6318269"/>
            <a:ext cx="12700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7" name="出自【趣你的PPT】(微信:qunideppt)：最优质的PPT资源库"/>
          <p:cNvSpPr/>
          <p:nvPr/>
        </p:nvSpPr>
        <p:spPr>
          <a:xfrm>
            <a:off x="8807450" y="6324619"/>
            <a:ext cx="1143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0"/>
                </a:moveTo>
                <a:lnTo>
                  <a:pt x="9600" y="0"/>
                </a:lnTo>
                <a:lnTo>
                  <a:pt x="9600" y="9600"/>
                </a:lnTo>
                <a:lnTo>
                  <a:pt x="0" y="9600"/>
                </a:lnTo>
                <a:lnTo>
                  <a:pt x="0" y="12000"/>
                </a:lnTo>
                <a:lnTo>
                  <a:pt x="9600" y="12000"/>
                </a:lnTo>
                <a:lnTo>
                  <a:pt x="9600" y="21600"/>
                </a:lnTo>
                <a:lnTo>
                  <a:pt x="12000" y="21600"/>
                </a:lnTo>
                <a:lnTo>
                  <a:pt x="12000" y="12000"/>
                </a:lnTo>
                <a:lnTo>
                  <a:pt x="21600" y="12000"/>
                </a:lnTo>
                <a:lnTo>
                  <a:pt x="21600" y="9600"/>
                </a:lnTo>
                <a:lnTo>
                  <a:pt x="12000" y="9600"/>
                </a:lnTo>
                <a:cubicBezTo>
                  <a:pt x="12000" y="9600"/>
                  <a:pt x="12000" y="0"/>
                  <a:pt x="120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8" name="出自【趣你的PPT】(微信:qunideppt)：最优质的PPT资源库"/>
          <p:cNvSpPr/>
          <p:nvPr/>
        </p:nvSpPr>
        <p:spPr>
          <a:xfrm>
            <a:off x="8731250" y="6248419"/>
            <a:ext cx="40903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14" y="20652"/>
                </a:moveTo>
                <a:lnTo>
                  <a:pt x="13217" y="14755"/>
                </a:lnTo>
                <a:lnTo>
                  <a:pt x="14755" y="13217"/>
                </a:lnTo>
                <a:lnTo>
                  <a:pt x="20652" y="19114"/>
                </a:lnTo>
                <a:cubicBezTo>
                  <a:pt x="20652" y="19114"/>
                  <a:pt x="19114" y="20652"/>
                  <a:pt x="19114" y="20652"/>
                </a:cubicBezTo>
                <a:close/>
                <a:moveTo>
                  <a:pt x="671" y="7042"/>
                </a:moveTo>
                <a:cubicBezTo>
                  <a:pt x="671" y="3529"/>
                  <a:pt x="3529" y="671"/>
                  <a:pt x="7042" y="671"/>
                </a:cubicBezTo>
                <a:cubicBezTo>
                  <a:pt x="10555" y="671"/>
                  <a:pt x="13413" y="3529"/>
                  <a:pt x="13413" y="7042"/>
                </a:cubicBezTo>
                <a:cubicBezTo>
                  <a:pt x="13413" y="10555"/>
                  <a:pt x="10555" y="13413"/>
                  <a:pt x="7042" y="13413"/>
                </a:cubicBezTo>
                <a:cubicBezTo>
                  <a:pt x="3529" y="13413"/>
                  <a:pt x="671" y="10555"/>
                  <a:pt x="671" y="7042"/>
                </a:cubicBezTo>
                <a:close/>
                <a:moveTo>
                  <a:pt x="13749" y="13274"/>
                </a:moveTo>
                <a:lnTo>
                  <a:pt x="12245" y="11771"/>
                </a:lnTo>
                <a:cubicBezTo>
                  <a:pt x="13383" y="10519"/>
                  <a:pt x="14084" y="8863"/>
                  <a:pt x="14084" y="7042"/>
                </a:cubicBezTo>
                <a:cubicBezTo>
                  <a:pt x="14084" y="3159"/>
                  <a:pt x="10925" y="0"/>
                  <a:pt x="7042" y="0"/>
                </a:cubicBezTo>
                <a:cubicBezTo>
                  <a:pt x="3159" y="0"/>
                  <a:pt x="0" y="3159"/>
                  <a:pt x="0" y="7042"/>
                </a:cubicBezTo>
                <a:cubicBezTo>
                  <a:pt x="0" y="10925"/>
                  <a:pt x="3159" y="14084"/>
                  <a:pt x="7042" y="14084"/>
                </a:cubicBezTo>
                <a:cubicBezTo>
                  <a:pt x="8863" y="14084"/>
                  <a:pt x="10519" y="13383"/>
                  <a:pt x="11771" y="12245"/>
                </a:cubicBezTo>
                <a:lnTo>
                  <a:pt x="13274" y="13749"/>
                </a:lnTo>
                <a:lnTo>
                  <a:pt x="12268" y="14755"/>
                </a:lnTo>
                <a:lnTo>
                  <a:pt x="19114" y="21600"/>
                </a:lnTo>
                <a:lnTo>
                  <a:pt x="21600" y="19114"/>
                </a:lnTo>
                <a:lnTo>
                  <a:pt x="14755" y="12268"/>
                </a:lnTo>
                <a:cubicBezTo>
                  <a:pt x="14755" y="12268"/>
                  <a:pt x="13749" y="13274"/>
                  <a:pt x="13749" y="1327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9" name="出自【趣你的PPT】(微信:qunideppt)：最优质的PPT资源库"/>
          <p:cNvSpPr/>
          <p:nvPr/>
        </p:nvSpPr>
        <p:spPr>
          <a:xfrm>
            <a:off x="9740900" y="6242069"/>
            <a:ext cx="40903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42" y="671"/>
                </a:moveTo>
                <a:cubicBezTo>
                  <a:pt x="10555" y="671"/>
                  <a:pt x="13413" y="3529"/>
                  <a:pt x="13413" y="7042"/>
                </a:cubicBezTo>
                <a:cubicBezTo>
                  <a:pt x="13413" y="10555"/>
                  <a:pt x="10555" y="13413"/>
                  <a:pt x="7042" y="13413"/>
                </a:cubicBezTo>
                <a:cubicBezTo>
                  <a:pt x="3529" y="13413"/>
                  <a:pt x="671" y="10555"/>
                  <a:pt x="671" y="7042"/>
                </a:cubicBezTo>
                <a:cubicBezTo>
                  <a:pt x="671" y="3529"/>
                  <a:pt x="3529" y="671"/>
                  <a:pt x="7042" y="671"/>
                </a:cubicBezTo>
                <a:close/>
                <a:moveTo>
                  <a:pt x="20652" y="19114"/>
                </a:moveTo>
                <a:lnTo>
                  <a:pt x="19114" y="20652"/>
                </a:lnTo>
                <a:lnTo>
                  <a:pt x="13217" y="14755"/>
                </a:lnTo>
                <a:lnTo>
                  <a:pt x="14755" y="13217"/>
                </a:lnTo>
                <a:cubicBezTo>
                  <a:pt x="14755" y="13217"/>
                  <a:pt x="20652" y="19114"/>
                  <a:pt x="20652" y="19114"/>
                </a:cubicBezTo>
                <a:close/>
                <a:moveTo>
                  <a:pt x="7042" y="14084"/>
                </a:moveTo>
                <a:cubicBezTo>
                  <a:pt x="8863" y="14084"/>
                  <a:pt x="10519" y="13383"/>
                  <a:pt x="11771" y="12245"/>
                </a:cubicBezTo>
                <a:lnTo>
                  <a:pt x="13274" y="13749"/>
                </a:lnTo>
                <a:lnTo>
                  <a:pt x="12268" y="14755"/>
                </a:lnTo>
                <a:lnTo>
                  <a:pt x="19114" y="21600"/>
                </a:lnTo>
                <a:lnTo>
                  <a:pt x="21600" y="19114"/>
                </a:lnTo>
                <a:lnTo>
                  <a:pt x="14755" y="12268"/>
                </a:lnTo>
                <a:lnTo>
                  <a:pt x="13749" y="13274"/>
                </a:lnTo>
                <a:lnTo>
                  <a:pt x="12245" y="11771"/>
                </a:lnTo>
                <a:cubicBezTo>
                  <a:pt x="13383" y="10519"/>
                  <a:pt x="14084" y="8863"/>
                  <a:pt x="14084" y="7042"/>
                </a:cubicBezTo>
                <a:cubicBezTo>
                  <a:pt x="14084" y="3159"/>
                  <a:pt x="10925" y="0"/>
                  <a:pt x="7042" y="0"/>
                </a:cubicBezTo>
                <a:cubicBezTo>
                  <a:pt x="3159" y="0"/>
                  <a:pt x="0" y="3159"/>
                  <a:pt x="0" y="7042"/>
                </a:cubicBezTo>
                <a:cubicBezTo>
                  <a:pt x="0" y="10925"/>
                  <a:pt x="3159" y="14084"/>
                  <a:pt x="7042" y="140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0" name="出自【趣你的PPT】(微信:qunideppt)：最优质的PPT资源库"/>
          <p:cNvSpPr/>
          <p:nvPr/>
        </p:nvSpPr>
        <p:spPr>
          <a:xfrm>
            <a:off x="10833100" y="6235719"/>
            <a:ext cx="3175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20925"/>
                </a:moveTo>
                <a:lnTo>
                  <a:pt x="864" y="20925"/>
                </a:lnTo>
                <a:lnTo>
                  <a:pt x="864" y="11475"/>
                </a:lnTo>
                <a:lnTo>
                  <a:pt x="20736" y="11475"/>
                </a:lnTo>
                <a:cubicBezTo>
                  <a:pt x="20736" y="11475"/>
                  <a:pt x="20736" y="20925"/>
                  <a:pt x="20736" y="20925"/>
                </a:cubicBezTo>
                <a:close/>
                <a:moveTo>
                  <a:pt x="4320" y="5738"/>
                </a:moveTo>
                <a:cubicBezTo>
                  <a:pt x="4320" y="2946"/>
                  <a:pt x="7227" y="675"/>
                  <a:pt x="10800" y="675"/>
                </a:cubicBezTo>
                <a:cubicBezTo>
                  <a:pt x="14373" y="675"/>
                  <a:pt x="17280" y="2946"/>
                  <a:pt x="17280" y="5738"/>
                </a:cubicBezTo>
                <a:lnTo>
                  <a:pt x="17280" y="6750"/>
                </a:lnTo>
                <a:lnTo>
                  <a:pt x="18144" y="6750"/>
                </a:lnTo>
                <a:lnTo>
                  <a:pt x="18144" y="5738"/>
                </a:lnTo>
                <a:cubicBezTo>
                  <a:pt x="18144" y="2574"/>
                  <a:pt x="14850" y="0"/>
                  <a:pt x="10800" y="0"/>
                </a:cubicBezTo>
                <a:cubicBezTo>
                  <a:pt x="6750" y="0"/>
                  <a:pt x="3456" y="2574"/>
                  <a:pt x="3456" y="5738"/>
                </a:cubicBezTo>
                <a:lnTo>
                  <a:pt x="3456" y="10800"/>
                </a:lnTo>
                <a:lnTo>
                  <a:pt x="0" y="108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4320" y="10800"/>
                </a:lnTo>
                <a:cubicBezTo>
                  <a:pt x="4320" y="10800"/>
                  <a:pt x="4320" y="5738"/>
                  <a:pt x="4320" y="573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1" name="出自【趣你的PPT】(微信:qunideppt)：最优质的PPT资源库"/>
          <p:cNvSpPr/>
          <p:nvPr/>
        </p:nvSpPr>
        <p:spPr>
          <a:xfrm>
            <a:off x="10960100" y="6502419"/>
            <a:ext cx="63500" cy="82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323"/>
                </a:moveTo>
                <a:cubicBezTo>
                  <a:pt x="14373" y="3323"/>
                  <a:pt x="17280" y="5559"/>
                  <a:pt x="17280" y="8308"/>
                </a:cubicBezTo>
                <a:cubicBezTo>
                  <a:pt x="17280" y="11056"/>
                  <a:pt x="14373" y="13292"/>
                  <a:pt x="10800" y="13292"/>
                </a:cubicBezTo>
                <a:cubicBezTo>
                  <a:pt x="7227" y="13292"/>
                  <a:pt x="4320" y="11056"/>
                  <a:pt x="4320" y="8308"/>
                </a:cubicBezTo>
                <a:cubicBezTo>
                  <a:pt x="4320" y="5559"/>
                  <a:pt x="7227" y="3323"/>
                  <a:pt x="10800" y="3323"/>
                </a:cubicBezTo>
                <a:close/>
                <a:moveTo>
                  <a:pt x="8640" y="16447"/>
                </a:moveTo>
                <a:lnTo>
                  <a:pt x="8640" y="21600"/>
                </a:lnTo>
                <a:lnTo>
                  <a:pt x="12960" y="21600"/>
                </a:lnTo>
                <a:lnTo>
                  <a:pt x="12960" y="16447"/>
                </a:lnTo>
                <a:cubicBezTo>
                  <a:pt x="17883" y="15674"/>
                  <a:pt x="21600" y="12319"/>
                  <a:pt x="21600" y="8308"/>
                </a:cubicBezTo>
                <a:cubicBezTo>
                  <a:pt x="21600" y="3727"/>
                  <a:pt x="16755" y="0"/>
                  <a:pt x="10800" y="0"/>
                </a:cubicBezTo>
                <a:cubicBezTo>
                  <a:pt x="4845" y="0"/>
                  <a:pt x="0" y="3727"/>
                  <a:pt x="0" y="8308"/>
                </a:cubicBezTo>
                <a:cubicBezTo>
                  <a:pt x="0" y="12319"/>
                  <a:pt x="3717" y="15678"/>
                  <a:pt x="8640" y="1644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出自【趣你的PPT】(微信:qunideppt)：最优质的PPT资源库"/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出自【趣你的PPT】(微信:qunideppt)：最优质的PPT资源库"/>
          <p:cNvSpPr txBox="1"/>
          <p:nvPr/>
        </p:nvSpPr>
        <p:spPr>
          <a:xfrm>
            <a:off x="1786890" y="406569"/>
            <a:ext cx="8618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赠送可编辑学术型图标</a:t>
            </a:r>
          </a:p>
        </p:txBody>
      </p:sp>
    </p:spTree>
    <p:extLst>
      <p:ext uri="{BB962C8B-B14F-4D97-AF65-F5344CB8AC3E}">
        <p14:creationId xmlns:p14="http://schemas.microsoft.com/office/powerpoint/2010/main" val="291639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16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99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6407895" y="4010907"/>
            <a:ext cx="1384995" cy="2180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33"/>
              </a:lnSpc>
              <a:spcAft>
                <a:spcPts val="80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b="1" dirty="0">
              <a:latin typeface="Lato Regular"/>
              <a:cs typeface="Lato Regular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376923" y="4394084"/>
            <a:ext cx="719813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494522" y="4394084"/>
            <a:ext cx="719813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8548622" y="4394084"/>
            <a:ext cx="719813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665399" y="4394084"/>
            <a:ext cx="719813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0644242" y="4394084"/>
            <a:ext cx="719813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81500" y="4609244"/>
            <a:ext cx="362608" cy="288103"/>
          </a:xfrm>
          <a:custGeom>
            <a:avLst/>
            <a:gdLst>
              <a:gd name="T0" fmla="*/ 248 w 497"/>
              <a:gd name="T1" fmla="*/ 150 h 399"/>
              <a:gd name="T2" fmla="*/ 248 w 497"/>
              <a:gd name="T3" fmla="*/ 150 h 399"/>
              <a:gd name="T4" fmla="*/ 177 w 497"/>
              <a:gd name="T5" fmla="*/ 221 h 399"/>
              <a:gd name="T6" fmla="*/ 248 w 497"/>
              <a:gd name="T7" fmla="*/ 292 h 399"/>
              <a:gd name="T8" fmla="*/ 319 w 497"/>
              <a:gd name="T9" fmla="*/ 221 h 399"/>
              <a:gd name="T10" fmla="*/ 248 w 497"/>
              <a:gd name="T11" fmla="*/ 150 h 399"/>
              <a:gd name="T12" fmla="*/ 442 w 497"/>
              <a:gd name="T13" fmla="*/ 70 h 399"/>
              <a:gd name="T14" fmla="*/ 442 w 497"/>
              <a:gd name="T15" fmla="*/ 70 h 399"/>
              <a:gd name="T16" fmla="*/ 389 w 497"/>
              <a:gd name="T17" fmla="*/ 70 h 399"/>
              <a:gd name="T18" fmla="*/ 363 w 497"/>
              <a:gd name="T19" fmla="*/ 61 h 399"/>
              <a:gd name="T20" fmla="*/ 354 w 497"/>
              <a:gd name="T21" fmla="*/ 8 h 399"/>
              <a:gd name="T22" fmla="*/ 327 w 497"/>
              <a:gd name="T23" fmla="*/ 0 h 399"/>
              <a:gd name="T24" fmla="*/ 159 w 497"/>
              <a:gd name="T25" fmla="*/ 0 h 399"/>
              <a:gd name="T26" fmla="*/ 142 w 497"/>
              <a:gd name="T27" fmla="*/ 8 h 399"/>
              <a:gd name="T28" fmla="*/ 123 w 497"/>
              <a:gd name="T29" fmla="*/ 61 h 399"/>
              <a:gd name="T30" fmla="*/ 106 w 497"/>
              <a:gd name="T31" fmla="*/ 70 h 399"/>
              <a:gd name="T32" fmla="*/ 53 w 497"/>
              <a:gd name="T33" fmla="*/ 70 h 399"/>
              <a:gd name="T34" fmla="*/ 0 w 497"/>
              <a:gd name="T35" fmla="*/ 123 h 399"/>
              <a:gd name="T36" fmla="*/ 0 w 497"/>
              <a:gd name="T37" fmla="*/ 345 h 399"/>
              <a:gd name="T38" fmla="*/ 53 w 497"/>
              <a:gd name="T39" fmla="*/ 398 h 399"/>
              <a:gd name="T40" fmla="*/ 442 w 497"/>
              <a:gd name="T41" fmla="*/ 398 h 399"/>
              <a:gd name="T42" fmla="*/ 496 w 497"/>
              <a:gd name="T43" fmla="*/ 345 h 399"/>
              <a:gd name="T44" fmla="*/ 496 w 497"/>
              <a:gd name="T45" fmla="*/ 123 h 399"/>
              <a:gd name="T46" fmla="*/ 442 w 497"/>
              <a:gd name="T47" fmla="*/ 70 h 399"/>
              <a:gd name="T48" fmla="*/ 248 w 497"/>
              <a:gd name="T49" fmla="*/ 345 h 399"/>
              <a:gd name="T50" fmla="*/ 248 w 497"/>
              <a:gd name="T51" fmla="*/ 345 h 399"/>
              <a:gd name="T52" fmla="*/ 123 w 497"/>
              <a:gd name="T53" fmla="*/ 221 h 399"/>
              <a:gd name="T54" fmla="*/ 248 w 497"/>
              <a:gd name="T55" fmla="*/ 97 h 399"/>
              <a:gd name="T56" fmla="*/ 372 w 497"/>
              <a:gd name="T57" fmla="*/ 221 h 399"/>
              <a:gd name="T58" fmla="*/ 248 w 497"/>
              <a:gd name="T59" fmla="*/ 345 h 399"/>
              <a:gd name="T60" fmla="*/ 425 w 497"/>
              <a:gd name="T61" fmla="*/ 159 h 399"/>
              <a:gd name="T62" fmla="*/ 425 w 497"/>
              <a:gd name="T63" fmla="*/ 159 h 399"/>
              <a:gd name="T64" fmla="*/ 407 w 497"/>
              <a:gd name="T65" fmla="*/ 141 h 399"/>
              <a:gd name="T66" fmla="*/ 425 w 497"/>
              <a:gd name="T67" fmla="*/ 123 h 399"/>
              <a:gd name="T68" fmla="*/ 442 w 497"/>
              <a:gd name="T69" fmla="*/ 141 h 399"/>
              <a:gd name="T70" fmla="*/ 425 w 497"/>
              <a:gd name="T71" fmla="*/ 15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871937" y="4584371"/>
            <a:ext cx="324032" cy="324116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6872" y="4660255"/>
            <a:ext cx="336891" cy="208361"/>
          </a:xfrm>
          <a:custGeom>
            <a:avLst/>
            <a:gdLst>
              <a:gd name="T0" fmla="*/ 18 w 461"/>
              <a:gd name="T1" fmla="*/ 27 h 285"/>
              <a:gd name="T2" fmla="*/ 18 w 461"/>
              <a:gd name="T3" fmla="*/ 27 h 285"/>
              <a:gd name="T4" fmla="*/ 203 w 461"/>
              <a:gd name="T5" fmla="*/ 125 h 285"/>
              <a:gd name="T6" fmla="*/ 231 w 461"/>
              <a:gd name="T7" fmla="*/ 133 h 285"/>
              <a:gd name="T8" fmla="*/ 248 w 461"/>
              <a:gd name="T9" fmla="*/ 125 h 285"/>
              <a:gd name="T10" fmla="*/ 434 w 461"/>
              <a:gd name="T11" fmla="*/ 27 h 285"/>
              <a:gd name="T12" fmla="*/ 443 w 461"/>
              <a:gd name="T13" fmla="*/ 0 h 285"/>
              <a:gd name="T14" fmla="*/ 18 w 461"/>
              <a:gd name="T15" fmla="*/ 0 h 285"/>
              <a:gd name="T16" fmla="*/ 18 w 461"/>
              <a:gd name="T17" fmla="*/ 27 h 285"/>
              <a:gd name="T18" fmla="*/ 443 w 461"/>
              <a:gd name="T19" fmla="*/ 80 h 285"/>
              <a:gd name="T20" fmla="*/ 443 w 461"/>
              <a:gd name="T21" fmla="*/ 80 h 285"/>
              <a:gd name="T22" fmla="*/ 248 w 461"/>
              <a:gd name="T23" fmla="*/ 178 h 285"/>
              <a:gd name="T24" fmla="*/ 231 w 461"/>
              <a:gd name="T25" fmla="*/ 178 h 285"/>
              <a:gd name="T26" fmla="*/ 203 w 461"/>
              <a:gd name="T27" fmla="*/ 178 h 285"/>
              <a:gd name="T28" fmla="*/ 18 w 461"/>
              <a:gd name="T29" fmla="*/ 80 h 285"/>
              <a:gd name="T30" fmla="*/ 9 w 461"/>
              <a:gd name="T31" fmla="*/ 80 h 285"/>
              <a:gd name="T32" fmla="*/ 9 w 461"/>
              <a:gd name="T33" fmla="*/ 266 h 285"/>
              <a:gd name="T34" fmla="*/ 35 w 461"/>
              <a:gd name="T35" fmla="*/ 284 h 285"/>
              <a:gd name="T36" fmla="*/ 425 w 461"/>
              <a:gd name="T37" fmla="*/ 284 h 285"/>
              <a:gd name="T38" fmla="*/ 452 w 461"/>
              <a:gd name="T39" fmla="*/ 266 h 285"/>
              <a:gd name="T40" fmla="*/ 452 w 461"/>
              <a:gd name="T41" fmla="*/ 80 h 285"/>
              <a:gd name="T42" fmla="*/ 443 w 461"/>
              <a:gd name="T43" fmla="*/ 8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36596" y="4660255"/>
            <a:ext cx="360035" cy="177493"/>
          </a:xfrm>
          <a:custGeom>
            <a:avLst/>
            <a:gdLst>
              <a:gd name="T0" fmla="*/ 444 w 498"/>
              <a:gd name="T1" fmla="*/ 0 h 248"/>
              <a:gd name="T2" fmla="*/ 444 w 498"/>
              <a:gd name="T3" fmla="*/ 0 h 248"/>
              <a:gd name="T4" fmla="*/ 53 w 498"/>
              <a:gd name="T5" fmla="*/ 0 h 248"/>
              <a:gd name="T6" fmla="*/ 0 w 498"/>
              <a:gd name="T7" fmla="*/ 53 h 248"/>
              <a:gd name="T8" fmla="*/ 0 w 498"/>
              <a:gd name="T9" fmla="*/ 203 h 248"/>
              <a:gd name="T10" fmla="*/ 53 w 498"/>
              <a:gd name="T11" fmla="*/ 247 h 248"/>
              <a:gd name="T12" fmla="*/ 444 w 498"/>
              <a:gd name="T13" fmla="*/ 247 h 248"/>
              <a:gd name="T14" fmla="*/ 497 w 498"/>
              <a:gd name="T15" fmla="*/ 203 h 248"/>
              <a:gd name="T16" fmla="*/ 497 w 498"/>
              <a:gd name="T17" fmla="*/ 53 h 248"/>
              <a:gd name="T18" fmla="*/ 444 w 498"/>
              <a:gd name="T19" fmla="*/ 0 h 248"/>
              <a:gd name="T20" fmla="*/ 444 w 498"/>
              <a:gd name="T21" fmla="*/ 203 h 248"/>
              <a:gd name="T22" fmla="*/ 444 w 498"/>
              <a:gd name="T23" fmla="*/ 203 h 248"/>
              <a:gd name="T24" fmla="*/ 53 w 498"/>
              <a:gd name="T25" fmla="*/ 203 h 248"/>
              <a:gd name="T26" fmla="*/ 53 w 498"/>
              <a:gd name="T27" fmla="*/ 53 h 248"/>
              <a:gd name="T28" fmla="*/ 444 w 498"/>
              <a:gd name="T29" fmla="*/ 53 h 248"/>
              <a:gd name="T30" fmla="*/ 444 w 498"/>
              <a:gd name="T31" fmla="*/ 203 h 248"/>
              <a:gd name="T32" fmla="*/ 426 w 498"/>
              <a:gd name="T33" fmla="*/ 79 h 248"/>
              <a:gd name="T34" fmla="*/ 426 w 498"/>
              <a:gd name="T35" fmla="*/ 79 h 248"/>
              <a:gd name="T36" fmla="*/ 319 w 498"/>
              <a:gd name="T37" fmla="*/ 79 h 248"/>
              <a:gd name="T38" fmla="*/ 319 w 498"/>
              <a:gd name="T39" fmla="*/ 177 h 248"/>
              <a:gd name="T40" fmla="*/ 426 w 498"/>
              <a:gd name="T41" fmla="*/ 177 h 248"/>
              <a:gd name="T42" fmla="*/ 426 w 498"/>
              <a:gd name="T43" fmla="*/ 79 h 248"/>
              <a:gd name="T44" fmla="*/ 178 w 498"/>
              <a:gd name="T45" fmla="*/ 79 h 248"/>
              <a:gd name="T46" fmla="*/ 178 w 498"/>
              <a:gd name="T47" fmla="*/ 79 h 248"/>
              <a:gd name="T48" fmla="*/ 72 w 498"/>
              <a:gd name="T49" fmla="*/ 79 h 248"/>
              <a:gd name="T50" fmla="*/ 72 w 498"/>
              <a:gd name="T51" fmla="*/ 177 h 248"/>
              <a:gd name="T52" fmla="*/ 178 w 498"/>
              <a:gd name="T53" fmla="*/ 177 h 248"/>
              <a:gd name="T54" fmla="*/ 178 w 498"/>
              <a:gd name="T55" fmla="*/ 79 h 248"/>
              <a:gd name="T56" fmla="*/ 301 w 498"/>
              <a:gd name="T57" fmla="*/ 79 h 248"/>
              <a:gd name="T58" fmla="*/ 301 w 498"/>
              <a:gd name="T59" fmla="*/ 79 h 248"/>
              <a:gd name="T60" fmla="*/ 195 w 498"/>
              <a:gd name="T61" fmla="*/ 79 h 248"/>
              <a:gd name="T62" fmla="*/ 195 w 498"/>
              <a:gd name="T63" fmla="*/ 177 h 248"/>
              <a:gd name="T64" fmla="*/ 301 w 498"/>
              <a:gd name="T65" fmla="*/ 177 h 248"/>
              <a:gd name="T66" fmla="*/ 301 w 498"/>
              <a:gd name="T67" fmla="*/ 79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8" h="248">
                <a:moveTo>
                  <a:pt x="444" y="0"/>
                </a:moveTo>
                <a:lnTo>
                  <a:pt x="444" y="0"/>
                </a:lnTo>
                <a:cubicBezTo>
                  <a:pt x="53" y="0"/>
                  <a:pt x="53" y="0"/>
                  <a:pt x="53" y="0"/>
                </a:cubicBezTo>
                <a:cubicBezTo>
                  <a:pt x="18" y="0"/>
                  <a:pt x="0" y="26"/>
                  <a:pt x="0" y="53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30"/>
                  <a:pt x="18" y="247"/>
                  <a:pt x="53" y="247"/>
                </a:cubicBezTo>
                <a:cubicBezTo>
                  <a:pt x="444" y="247"/>
                  <a:pt x="444" y="247"/>
                  <a:pt x="444" y="247"/>
                </a:cubicBezTo>
                <a:cubicBezTo>
                  <a:pt x="470" y="247"/>
                  <a:pt x="497" y="230"/>
                  <a:pt x="497" y="203"/>
                </a:cubicBezTo>
                <a:cubicBezTo>
                  <a:pt x="497" y="53"/>
                  <a:pt x="497" y="53"/>
                  <a:pt x="497" y="53"/>
                </a:cubicBezTo>
                <a:cubicBezTo>
                  <a:pt x="497" y="26"/>
                  <a:pt x="470" y="0"/>
                  <a:pt x="444" y="0"/>
                </a:cubicBezTo>
                <a:close/>
                <a:moveTo>
                  <a:pt x="444" y="203"/>
                </a:moveTo>
                <a:lnTo>
                  <a:pt x="444" y="203"/>
                </a:lnTo>
                <a:cubicBezTo>
                  <a:pt x="53" y="203"/>
                  <a:pt x="53" y="203"/>
                  <a:pt x="53" y="203"/>
                </a:cubicBezTo>
                <a:cubicBezTo>
                  <a:pt x="53" y="53"/>
                  <a:pt x="53" y="53"/>
                  <a:pt x="53" y="53"/>
                </a:cubicBezTo>
                <a:cubicBezTo>
                  <a:pt x="444" y="53"/>
                  <a:pt x="444" y="53"/>
                  <a:pt x="444" y="53"/>
                </a:cubicBezTo>
                <a:lnTo>
                  <a:pt x="444" y="203"/>
                </a:lnTo>
                <a:close/>
                <a:moveTo>
                  <a:pt x="426" y="79"/>
                </a:moveTo>
                <a:lnTo>
                  <a:pt x="426" y="79"/>
                </a:lnTo>
                <a:cubicBezTo>
                  <a:pt x="319" y="79"/>
                  <a:pt x="319" y="79"/>
                  <a:pt x="319" y="79"/>
                </a:cubicBezTo>
                <a:cubicBezTo>
                  <a:pt x="319" y="177"/>
                  <a:pt x="319" y="177"/>
                  <a:pt x="319" y="177"/>
                </a:cubicBezTo>
                <a:cubicBezTo>
                  <a:pt x="426" y="177"/>
                  <a:pt x="426" y="177"/>
                  <a:pt x="426" y="177"/>
                </a:cubicBezTo>
                <a:lnTo>
                  <a:pt x="426" y="79"/>
                </a:lnTo>
                <a:close/>
                <a:moveTo>
                  <a:pt x="178" y="79"/>
                </a:moveTo>
                <a:lnTo>
                  <a:pt x="178" y="79"/>
                </a:lnTo>
                <a:cubicBezTo>
                  <a:pt x="72" y="79"/>
                  <a:pt x="72" y="79"/>
                  <a:pt x="72" y="79"/>
                </a:cubicBezTo>
                <a:cubicBezTo>
                  <a:pt x="72" y="177"/>
                  <a:pt x="72" y="177"/>
                  <a:pt x="72" y="177"/>
                </a:cubicBezTo>
                <a:cubicBezTo>
                  <a:pt x="178" y="177"/>
                  <a:pt x="178" y="177"/>
                  <a:pt x="178" y="177"/>
                </a:cubicBezTo>
                <a:lnTo>
                  <a:pt x="178" y="79"/>
                </a:lnTo>
                <a:close/>
                <a:moveTo>
                  <a:pt x="301" y="79"/>
                </a:moveTo>
                <a:lnTo>
                  <a:pt x="301" y="79"/>
                </a:lnTo>
                <a:cubicBezTo>
                  <a:pt x="195" y="79"/>
                  <a:pt x="195" y="79"/>
                  <a:pt x="195" y="79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301" y="177"/>
                  <a:pt x="301" y="177"/>
                  <a:pt x="301" y="177"/>
                </a:cubicBezTo>
                <a:lnTo>
                  <a:pt x="301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923414" y="4573231"/>
            <a:ext cx="146585" cy="331833"/>
          </a:xfrm>
          <a:custGeom>
            <a:avLst/>
            <a:gdLst>
              <a:gd name="T0" fmla="*/ 26 w 205"/>
              <a:gd name="T1" fmla="*/ 443 h 453"/>
              <a:gd name="T2" fmla="*/ 26 w 205"/>
              <a:gd name="T3" fmla="*/ 443 h 453"/>
              <a:gd name="T4" fmla="*/ 106 w 205"/>
              <a:gd name="T5" fmla="*/ 266 h 453"/>
              <a:gd name="T6" fmla="*/ 8 w 205"/>
              <a:gd name="T7" fmla="*/ 212 h 453"/>
              <a:gd name="T8" fmla="*/ 186 w 205"/>
              <a:gd name="T9" fmla="*/ 0 h 453"/>
              <a:gd name="T10" fmla="*/ 106 w 205"/>
              <a:gd name="T11" fmla="*/ 187 h 453"/>
              <a:gd name="T12" fmla="*/ 204 w 205"/>
              <a:gd name="T13" fmla="*/ 240 h 453"/>
              <a:gd name="T14" fmla="*/ 26 w 205"/>
              <a:gd name="T15" fmla="*/ 443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5" h="453">
                <a:moveTo>
                  <a:pt x="26" y="443"/>
                </a:moveTo>
                <a:lnTo>
                  <a:pt x="26" y="443"/>
                </a:lnTo>
                <a:cubicBezTo>
                  <a:pt x="17" y="443"/>
                  <a:pt x="106" y="266"/>
                  <a:pt x="106" y="266"/>
                </a:cubicBezTo>
                <a:cubicBezTo>
                  <a:pt x="97" y="257"/>
                  <a:pt x="8" y="231"/>
                  <a:pt x="8" y="212"/>
                </a:cubicBezTo>
                <a:cubicBezTo>
                  <a:pt x="0" y="196"/>
                  <a:pt x="177" y="0"/>
                  <a:pt x="186" y="0"/>
                </a:cubicBezTo>
                <a:cubicBezTo>
                  <a:pt x="186" y="9"/>
                  <a:pt x="106" y="177"/>
                  <a:pt x="106" y="187"/>
                </a:cubicBezTo>
                <a:cubicBezTo>
                  <a:pt x="114" y="196"/>
                  <a:pt x="204" y="222"/>
                  <a:pt x="204" y="240"/>
                </a:cubicBezTo>
                <a:cubicBezTo>
                  <a:pt x="204" y="249"/>
                  <a:pt x="35" y="452"/>
                  <a:pt x="26" y="44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pic>
        <p:nvPicPr>
          <p:cNvPr id="17" name="出自【趣你的PPT】(微信:qunideppt)：最优质的PPT资源库" descr="New Macbook Silv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1" y="1927994"/>
            <a:ext cx="5394067" cy="315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出自【趣你的PPT】(微信:qunideppt)：最优质的PPT资源库"/>
          <p:cNvSpPr txBox="1"/>
          <p:nvPr/>
        </p:nvSpPr>
        <p:spPr>
          <a:xfrm>
            <a:off x="6376923" y="1869743"/>
            <a:ext cx="1381600" cy="370134"/>
          </a:xfrm>
          <a:prstGeom prst="rect">
            <a:avLst/>
          </a:prstGeom>
          <a:noFill/>
          <a:effectLst>
            <a:innerShdw blurRad="63500" dist="50800">
              <a:schemeClr val="tx1">
                <a:alpha val="50000"/>
              </a:schemeClr>
            </a:inn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选题背景</a:t>
            </a:r>
            <a:endParaRPr lang="ko-KR" altLang="en-US" sz="2400" b="1" dirty="0">
              <a:latin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6267238" y="2273129"/>
            <a:ext cx="5096818" cy="146144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/>
          <a:srcRect l="9113" r="4153" b="3356"/>
          <a:stretch/>
        </p:blipFill>
        <p:spPr>
          <a:xfrm>
            <a:off x="1118064" y="2177508"/>
            <a:ext cx="4144049" cy="2586373"/>
          </a:xfrm>
          <a:prstGeom prst="rect">
            <a:avLst/>
          </a:prstGeom>
        </p:spPr>
      </p:pic>
      <p:sp>
        <p:nvSpPr>
          <p:cNvPr id="21" name="出自【趣你的PPT】(微信:qunideppt)：最优质的PPT资源库"/>
          <p:cNvSpPr txBox="1"/>
          <p:nvPr/>
        </p:nvSpPr>
        <p:spPr>
          <a:xfrm>
            <a:off x="755202" y="302192"/>
            <a:ext cx="15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2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7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4137382" y="1878608"/>
            <a:ext cx="3891299" cy="3301689"/>
            <a:chOff x="4096535" y="2719698"/>
            <a:chExt cx="3891299" cy="3301689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0256" y="4411174"/>
              <a:ext cx="1575602" cy="1610213"/>
            </a:xfrm>
            <a:custGeom>
              <a:avLst/>
              <a:gdLst>
                <a:gd name="T0" fmla="*/ 83 w 138"/>
                <a:gd name="T1" fmla="*/ 0 h 141"/>
                <a:gd name="T2" fmla="*/ 60 w 138"/>
                <a:gd name="T3" fmla="*/ 0 h 141"/>
                <a:gd name="T4" fmla="*/ 0 w 138"/>
                <a:gd name="T5" fmla="*/ 61 h 141"/>
                <a:gd name="T6" fmla="*/ 80 w 138"/>
                <a:gd name="T7" fmla="*/ 141 h 141"/>
                <a:gd name="T8" fmla="*/ 138 w 138"/>
                <a:gd name="T9" fmla="*/ 83 h 141"/>
                <a:gd name="T10" fmla="*/ 138 w 138"/>
                <a:gd name="T11" fmla="*/ 56 h 141"/>
                <a:gd name="T12" fmla="*/ 83 w 138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41">
                  <a:moveTo>
                    <a:pt x="83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8" y="56"/>
                    <a:pt x="138" y="56"/>
                    <a:pt x="138" y="56"/>
                  </a:cubicBezTo>
                  <a:cubicBezTo>
                    <a:pt x="108" y="54"/>
                    <a:pt x="85" y="3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7683" y="2731738"/>
              <a:ext cx="1620748" cy="1575602"/>
            </a:xfrm>
            <a:custGeom>
              <a:avLst/>
              <a:gdLst>
                <a:gd name="T0" fmla="*/ 142 w 142"/>
                <a:gd name="T1" fmla="*/ 83 h 138"/>
                <a:gd name="T2" fmla="*/ 142 w 142"/>
                <a:gd name="T3" fmla="*/ 61 h 138"/>
                <a:gd name="T4" fmla="*/ 81 w 142"/>
                <a:gd name="T5" fmla="*/ 0 h 138"/>
                <a:gd name="T6" fmla="*/ 0 w 142"/>
                <a:gd name="T7" fmla="*/ 81 h 138"/>
                <a:gd name="T8" fmla="*/ 58 w 142"/>
                <a:gd name="T9" fmla="*/ 138 h 138"/>
                <a:gd name="T10" fmla="*/ 86 w 142"/>
                <a:gd name="T11" fmla="*/ 138 h 138"/>
                <a:gd name="T12" fmla="*/ 142 w 142"/>
                <a:gd name="T13" fmla="*/ 8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38">
                  <a:moveTo>
                    <a:pt x="142" y="83"/>
                  </a:moveTo>
                  <a:cubicBezTo>
                    <a:pt x="142" y="61"/>
                    <a:pt x="142" y="61"/>
                    <a:pt x="142" y="6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58" y="138"/>
                    <a:pt x="58" y="138"/>
                    <a:pt x="58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8" y="109"/>
                    <a:pt x="112" y="85"/>
                    <a:pt x="142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0228" y="2719698"/>
              <a:ext cx="1574096" cy="1610213"/>
            </a:xfrm>
            <a:custGeom>
              <a:avLst/>
              <a:gdLst>
                <a:gd name="T0" fmla="*/ 55 w 138"/>
                <a:gd name="T1" fmla="*/ 141 h 141"/>
                <a:gd name="T2" fmla="*/ 78 w 138"/>
                <a:gd name="T3" fmla="*/ 141 h 141"/>
                <a:gd name="T4" fmla="*/ 138 w 138"/>
                <a:gd name="T5" fmla="*/ 80 h 141"/>
                <a:gd name="T6" fmla="*/ 58 w 138"/>
                <a:gd name="T7" fmla="*/ 0 h 141"/>
                <a:gd name="T8" fmla="*/ 0 w 138"/>
                <a:gd name="T9" fmla="*/ 57 h 141"/>
                <a:gd name="T10" fmla="*/ 0 w 138"/>
                <a:gd name="T11" fmla="*/ 85 h 141"/>
                <a:gd name="T12" fmla="*/ 55 w 138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41">
                  <a:moveTo>
                    <a:pt x="55" y="141"/>
                  </a:moveTo>
                  <a:cubicBezTo>
                    <a:pt x="78" y="141"/>
                    <a:pt x="78" y="141"/>
                    <a:pt x="78" y="141"/>
                  </a:cubicBezTo>
                  <a:cubicBezTo>
                    <a:pt x="138" y="80"/>
                    <a:pt x="138" y="80"/>
                    <a:pt x="138" y="8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30" y="87"/>
                    <a:pt x="53" y="111"/>
                    <a:pt x="55" y="1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6150" y="4421708"/>
              <a:ext cx="1622253" cy="1587640"/>
            </a:xfrm>
            <a:custGeom>
              <a:avLst/>
              <a:gdLst>
                <a:gd name="T0" fmla="*/ 0 w 142"/>
                <a:gd name="T1" fmla="*/ 56 h 139"/>
                <a:gd name="T2" fmla="*/ 0 w 142"/>
                <a:gd name="T3" fmla="*/ 78 h 139"/>
                <a:gd name="T4" fmla="*/ 61 w 142"/>
                <a:gd name="T5" fmla="*/ 139 h 139"/>
                <a:gd name="T6" fmla="*/ 142 w 142"/>
                <a:gd name="T7" fmla="*/ 58 h 139"/>
                <a:gd name="T8" fmla="*/ 84 w 142"/>
                <a:gd name="T9" fmla="*/ 0 h 139"/>
                <a:gd name="T10" fmla="*/ 56 w 142"/>
                <a:gd name="T11" fmla="*/ 0 h 139"/>
                <a:gd name="T12" fmla="*/ 0 w 142"/>
                <a:gd name="T13" fmla="*/ 5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39">
                  <a:moveTo>
                    <a:pt x="0" y="56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4" y="30"/>
                    <a:pt x="30" y="54"/>
                    <a:pt x="0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4914125" y="3512312"/>
              <a:ext cx="670376" cy="27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92" dirty="0">
                  <a:solidFill>
                    <a:schemeClr val="bg1"/>
                  </a:solidFill>
                  <a:latin typeface="+mj-lt"/>
                  <a:ea typeface="Raleway" panose="020B0003030101060003" pitchFamily="2" charset="0"/>
                </a:rPr>
                <a:t>Political</a:t>
              </a:r>
              <a:endParaRPr lang="id-ID" sz="1192" dirty="0">
                <a:solidFill>
                  <a:schemeClr val="bg1"/>
                </a:solidFill>
                <a:latin typeface="+mj-lt"/>
                <a:ea typeface="Raleway" panose="020B0003030101060003" pitchFamily="2" charset="0"/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6418842" y="3535426"/>
              <a:ext cx="808234" cy="27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92" dirty="0">
                  <a:solidFill>
                    <a:schemeClr val="bg1"/>
                  </a:solidFill>
                  <a:latin typeface="+mj-lt"/>
                  <a:ea typeface="Raleway" panose="020B0003030101060003" pitchFamily="2" charset="0"/>
                </a:rPr>
                <a:t>Economic</a:t>
              </a:r>
              <a:endParaRPr lang="id-ID" sz="1192" dirty="0">
                <a:solidFill>
                  <a:schemeClr val="bg1"/>
                </a:solidFill>
                <a:latin typeface="+mj-lt"/>
                <a:ea typeface="Raleway" panose="020B0003030101060003" pitchFamily="2" charset="0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4972633" y="5217030"/>
              <a:ext cx="553357" cy="27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92" dirty="0">
                  <a:solidFill>
                    <a:schemeClr val="bg1"/>
                  </a:solidFill>
                  <a:latin typeface="+mj-lt"/>
                  <a:ea typeface="Raleway" panose="020B0003030101060003" pitchFamily="2" charset="0"/>
                </a:rPr>
                <a:t>Social</a:t>
              </a:r>
              <a:endParaRPr lang="id-ID" sz="1192" dirty="0">
                <a:solidFill>
                  <a:schemeClr val="bg1"/>
                </a:solidFill>
                <a:latin typeface="+mj-lt"/>
                <a:ea typeface="Raleway" panose="020B0003030101060003" pitchFamily="2" charset="0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6289000" y="5240144"/>
              <a:ext cx="1067920" cy="27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92" dirty="0">
                  <a:solidFill>
                    <a:schemeClr val="bg1"/>
                  </a:solidFill>
                  <a:latin typeface="+mj-lt"/>
                  <a:ea typeface="Raleway" panose="020B0003030101060003" pitchFamily="2" charset="0"/>
                </a:rPr>
                <a:t>Technological</a:t>
              </a:r>
              <a:endParaRPr lang="id-ID" sz="1192" dirty="0">
                <a:solidFill>
                  <a:schemeClr val="bg1"/>
                </a:solidFill>
                <a:latin typeface="+mj-lt"/>
                <a:ea typeface="Raleway" panose="020B0003030101060003" pitchFamily="2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5462" y="3232925"/>
              <a:ext cx="287704" cy="279388"/>
            </a:xfrm>
            <a:custGeom>
              <a:avLst/>
              <a:gdLst>
                <a:gd name="T0" fmla="*/ 1 w 73"/>
                <a:gd name="T1" fmla="*/ 19 h 68"/>
                <a:gd name="T2" fmla="*/ 37 w 73"/>
                <a:gd name="T3" fmla="*/ 1 h 68"/>
                <a:gd name="T4" fmla="*/ 72 w 73"/>
                <a:gd name="T5" fmla="*/ 21 h 68"/>
                <a:gd name="T6" fmla="*/ 36 w 73"/>
                <a:gd name="T7" fmla="*/ 4 h 68"/>
                <a:gd name="T8" fmla="*/ 1 w 73"/>
                <a:gd name="T9" fmla="*/ 22 h 68"/>
                <a:gd name="T10" fmla="*/ 37 w 73"/>
                <a:gd name="T11" fmla="*/ 6 h 68"/>
                <a:gd name="T12" fmla="*/ 66 w 73"/>
                <a:gd name="T13" fmla="*/ 22 h 68"/>
                <a:gd name="T14" fmla="*/ 8 w 73"/>
                <a:gd name="T15" fmla="*/ 22 h 68"/>
                <a:gd name="T16" fmla="*/ 7 w 73"/>
                <a:gd name="T17" fmla="*/ 21 h 68"/>
                <a:gd name="T18" fmla="*/ 37 w 73"/>
                <a:gd name="T19" fmla="*/ 6 h 68"/>
                <a:gd name="T20" fmla="*/ 36 w 73"/>
                <a:gd name="T21" fmla="*/ 8 h 68"/>
                <a:gd name="T22" fmla="*/ 60 w 73"/>
                <a:gd name="T23" fmla="*/ 20 h 68"/>
                <a:gd name="T24" fmla="*/ 73 w 73"/>
                <a:gd name="T25" fmla="*/ 67 h 68"/>
                <a:gd name="T26" fmla="*/ 1 w 73"/>
                <a:gd name="T27" fmla="*/ 68 h 68"/>
                <a:gd name="T28" fmla="*/ 0 w 73"/>
                <a:gd name="T29" fmla="*/ 61 h 68"/>
                <a:gd name="T30" fmla="*/ 4 w 73"/>
                <a:gd name="T31" fmla="*/ 59 h 68"/>
                <a:gd name="T32" fmla="*/ 6 w 73"/>
                <a:gd name="T33" fmla="*/ 56 h 68"/>
                <a:gd name="T34" fmla="*/ 12 w 73"/>
                <a:gd name="T35" fmla="*/ 26 h 68"/>
                <a:gd name="T36" fmla="*/ 7 w 73"/>
                <a:gd name="T37" fmla="*/ 25 h 68"/>
                <a:gd name="T38" fmla="*/ 13 w 73"/>
                <a:gd name="T39" fmla="*/ 24 h 68"/>
                <a:gd name="T40" fmla="*/ 27 w 73"/>
                <a:gd name="T41" fmla="*/ 24 h 68"/>
                <a:gd name="T42" fmla="*/ 41 w 73"/>
                <a:gd name="T43" fmla="*/ 24 h 68"/>
                <a:gd name="T44" fmla="*/ 56 w 73"/>
                <a:gd name="T45" fmla="*/ 24 h 68"/>
                <a:gd name="T46" fmla="*/ 65 w 73"/>
                <a:gd name="T47" fmla="*/ 24 h 68"/>
                <a:gd name="T48" fmla="*/ 65 w 73"/>
                <a:gd name="T49" fmla="*/ 26 h 68"/>
                <a:gd name="T50" fmla="*/ 62 w 73"/>
                <a:gd name="T51" fmla="*/ 56 h 68"/>
                <a:gd name="T52" fmla="*/ 68 w 73"/>
                <a:gd name="T53" fmla="*/ 58 h 68"/>
                <a:gd name="T54" fmla="*/ 71 w 73"/>
                <a:gd name="T55" fmla="*/ 59 h 68"/>
                <a:gd name="T56" fmla="*/ 48 w 73"/>
                <a:gd name="T57" fmla="*/ 56 h 68"/>
                <a:gd name="T58" fmla="*/ 55 w 73"/>
                <a:gd name="T59" fmla="*/ 26 h 68"/>
                <a:gd name="T60" fmla="*/ 48 w 73"/>
                <a:gd name="T61" fmla="*/ 56 h 68"/>
                <a:gd name="T62" fmla="*/ 40 w 73"/>
                <a:gd name="T63" fmla="*/ 56 h 68"/>
                <a:gd name="T64" fmla="*/ 33 w 73"/>
                <a:gd name="T65" fmla="*/ 26 h 68"/>
                <a:gd name="T66" fmla="*/ 19 w 73"/>
                <a:gd name="T67" fmla="*/ 56 h 68"/>
                <a:gd name="T68" fmla="*/ 26 w 73"/>
                <a:gd name="T69" fmla="*/ 26 h 68"/>
                <a:gd name="T70" fmla="*/ 19 w 73"/>
                <a:gd name="T71" fmla="*/ 56 h 68"/>
                <a:gd name="T72" fmla="*/ 65 w 73"/>
                <a:gd name="T73" fmla="*/ 59 h 68"/>
                <a:gd name="T74" fmla="*/ 7 w 73"/>
                <a:gd name="T75" fmla="*/ 59 h 68"/>
                <a:gd name="T76" fmla="*/ 67 w 73"/>
                <a:gd name="T77" fmla="*/ 62 h 68"/>
                <a:gd name="T78" fmla="*/ 3 w 73"/>
                <a:gd name="T79" fmla="*/ 62 h 68"/>
                <a:gd name="T80" fmla="*/ 70 w 73"/>
                <a:gd name="T81" fmla="*/ 6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" h="68">
                  <a:moveTo>
                    <a:pt x="0" y="21"/>
                  </a:moveTo>
                  <a:cubicBezTo>
                    <a:pt x="0" y="20"/>
                    <a:pt x="0" y="19"/>
                    <a:pt x="1" y="19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6" y="0"/>
                    <a:pt x="37" y="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20"/>
                    <a:pt x="72" y="21"/>
                  </a:cubicBezTo>
                  <a:cubicBezTo>
                    <a:pt x="72" y="22"/>
                    <a:pt x="71" y="22"/>
                    <a:pt x="70" y="2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2"/>
                    <a:pt x="1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  <a:moveTo>
                    <a:pt x="37" y="6"/>
                  </a:move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1"/>
                    <a:pt x="66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7" y="6"/>
                  </a:cubicBezTo>
                  <a:close/>
                  <a:moveTo>
                    <a:pt x="60" y="20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60" y="20"/>
                  </a:lnTo>
                  <a:close/>
                  <a:moveTo>
                    <a:pt x="73" y="61"/>
                  </a:move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2" y="68"/>
                    <a:pt x="7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7"/>
                    <a:pt x="0" y="6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1" y="59"/>
                    <a:pt x="1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7"/>
                    <a:pt x="5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7" y="25"/>
                    <a:pt x="7" y="24"/>
                    <a:pt x="8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4"/>
                    <a:pt x="66" y="25"/>
                    <a:pt x="66" y="25"/>
                  </a:cubicBezTo>
                  <a:cubicBezTo>
                    <a:pt x="66" y="26"/>
                    <a:pt x="65" y="26"/>
                    <a:pt x="65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7"/>
                    <a:pt x="68" y="5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2" y="59"/>
                    <a:pt x="73" y="60"/>
                    <a:pt x="73" y="61"/>
                  </a:cubicBezTo>
                  <a:close/>
                  <a:moveTo>
                    <a:pt x="48" y="56"/>
                  </a:moveTo>
                  <a:cubicBezTo>
                    <a:pt x="55" y="56"/>
                    <a:pt x="55" y="56"/>
                    <a:pt x="55" y="5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48" y="26"/>
                    <a:pt x="48" y="26"/>
                    <a:pt x="48" y="26"/>
                  </a:cubicBezTo>
                  <a:lnTo>
                    <a:pt x="48" y="56"/>
                  </a:lnTo>
                  <a:close/>
                  <a:moveTo>
                    <a:pt x="33" y="56"/>
                  </a:moveTo>
                  <a:cubicBezTo>
                    <a:pt x="40" y="56"/>
                    <a:pt x="40" y="56"/>
                    <a:pt x="40" y="5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3" y="26"/>
                    <a:pt x="33" y="26"/>
                    <a:pt x="33" y="26"/>
                  </a:cubicBezTo>
                  <a:lnTo>
                    <a:pt x="33" y="56"/>
                  </a:lnTo>
                  <a:close/>
                  <a:moveTo>
                    <a:pt x="19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19" y="26"/>
                    <a:pt x="19" y="26"/>
                    <a:pt x="19" y="26"/>
                  </a:cubicBezTo>
                  <a:lnTo>
                    <a:pt x="19" y="56"/>
                  </a:lnTo>
                  <a:close/>
                  <a:moveTo>
                    <a:pt x="7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7" y="59"/>
                    <a:pt x="7" y="59"/>
                    <a:pt x="7" y="59"/>
                  </a:cubicBezTo>
                  <a:close/>
                  <a:moveTo>
                    <a:pt x="70" y="62"/>
                  </a:moveTo>
                  <a:cubicBezTo>
                    <a:pt x="67" y="62"/>
                    <a:pt x="67" y="62"/>
                    <a:pt x="67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70" y="65"/>
                    <a:pt x="70" y="65"/>
                    <a:pt x="70" y="65"/>
                  </a:cubicBezTo>
                  <a:lnTo>
                    <a:pt x="70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67355" y="4917416"/>
              <a:ext cx="311203" cy="322730"/>
            </a:xfrm>
            <a:custGeom>
              <a:avLst/>
              <a:gdLst>
                <a:gd name="T0" fmla="*/ 32 w 80"/>
                <a:gd name="T1" fmla="*/ 40 h 80"/>
                <a:gd name="T2" fmla="*/ 49 w 80"/>
                <a:gd name="T3" fmla="*/ 58 h 80"/>
                <a:gd name="T4" fmla="*/ 43 w 80"/>
                <a:gd name="T5" fmla="*/ 56 h 80"/>
                <a:gd name="T6" fmla="*/ 67 w 80"/>
                <a:gd name="T7" fmla="*/ 64 h 80"/>
                <a:gd name="T8" fmla="*/ 70 w 80"/>
                <a:gd name="T9" fmla="*/ 64 h 80"/>
                <a:gd name="T10" fmla="*/ 40 w 80"/>
                <a:gd name="T11" fmla="*/ 57 h 80"/>
                <a:gd name="T12" fmla="*/ 38 w 80"/>
                <a:gd name="T13" fmla="*/ 56 h 80"/>
                <a:gd name="T14" fmla="*/ 40 w 80"/>
                <a:gd name="T15" fmla="*/ 77 h 80"/>
                <a:gd name="T16" fmla="*/ 40 w 80"/>
                <a:gd name="T17" fmla="*/ 80 h 80"/>
                <a:gd name="T18" fmla="*/ 23 w 80"/>
                <a:gd name="T19" fmla="*/ 49 h 80"/>
                <a:gd name="T20" fmla="*/ 25 w 80"/>
                <a:gd name="T21" fmla="*/ 43 h 80"/>
                <a:gd name="T22" fmla="*/ 26 w 80"/>
                <a:gd name="T23" fmla="*/ 64 h 80"/>
                <a:gd name="T24" fmla="*/ 27 w 80"/>
                <a:gd name="T25" fmla="*/ 67 h 80"/>
                <a:gd name="T26" fmla="*/ 23 w 80"/>
                <a:gd name="T27" fmla="*/ 40 h 80"/>
                <a:gd name="T28" fmla="*/ 25 w 80"/>
                <a:gd name="T29" fmla="*/ 38 h 80"/>
                <a:gd name="T30" fmla="*/ 3 w 80"/>
                <a:gd name="T31" fmla="*/ 40 h 80"/>
                <a:gd name="T32" fmla="*/ 0 w 80"/>
                <a:gd name="T33" fmla="*/ 40 h 80"/>
                <a:gd name="T34" fmla="*/ 32 w 80"/>
                <a:gd name="T35" fmla="*/ 23 h 80"/>
                <a:gd name="T36" fmla="*/ 38 w 80"/>
                <a:gd name="T37" fmla="*/ 25 h 80"/>
                <a:gd name="T38" fmla="*/ 13 w 80"/>
                <a:gd name="T39" fmla="*/ 16 h 80"/>
                <a:gd name="T40" fmla="*/ 10 w 80"/>
                <a:gd name="T41" fmla="*/ 16 h 80"/>
                <a:gd name="T42" fmla="*/ 40 w 80"/>
                <a:gd name="T43" fmla="*/ 23 h 80"/>
                <a:gd name="T44" fmla="*/ 43 w 80"/>
                <a:gd name="T45" fmla="*/ 25 h 80"/>
                <a:gd name="T46" fmla="*/ 40 w 80"/>
                <a:gd name="T47" fmla="*/ 3 h 80"/>
                <a:gd name="T48" fmla="*/ 40 w 80"/>
                <a:gd name="T49" fmla="*/ 0 h 80"/>
                <a:gd name="T50" fmla="*/ 58 w 80"/>
                <a:gd name="T51" fmla="*/ 32 h 80"/>
                <a:gd name="T52" fmla="*/ 56 w 80"/>
                <a:gd name="T53" fmla="*/ 38 h 80"/>
                <a:gd name="T54" fmla="*/ 53 w 80"/>
                <a:gd name="T55" fmla="*/ 18 h 80"/>
                <a:gd name="T56" fmla="*/ 70 w 80"/>
                <a:gd name="T57" fmla="*/ 16 h 80"/>
                <a:gd name="T58" fmla="*/ 59 w 80"/>
                <a:gd name="T59" fmla="*/ 47 h 80"/>
                <a:gd name="T60" fmla="*/ 53 w 80"/>
                <a:gd name="T61" fmla="*/ 49 h 80"/>
                <a:gd name="T62" fmla="*/ 67 w 80"/>
                <a:gd name="T63" fmla="*/ 31 h 80"/>
                <a:gd name="T64" fmla="*/ 52 w 80"/>
                <a:gd name="T65" fmla="*/ 60 h 80"/>
                <a:gd name="T66" fmla="*/ 53 w 80"/>
                <a:gd name="T67" fmla="*/ 40 h 80"/>
                <a:gd name="T68" fmla="*/ 53 w 80"/>
                <a:gd name="T69" fmla="*/ 40 h 80"/>
                <a:gd name="T70" fmla="*/ 50 w 80"/>
                <a:gd name="T71" fmla="*/ 40 h 80"/>
                <a:gd name="T72" fmla="*/ 44 w 80"/>
                <a:gd name="T73" fmla="*/ 31 h 80"/>
                <a:gd name="T74" fmla="*/ 33 w 80"/>
                <a:gd name="T75" fmla="*/ 33 h 80"/>
                <a:gd name="T76" fmla="*/ 31 w 80"/>
                <a:gd name="T77" fmla="*/ 44 h 80"/>
                <a:gd name="T78" fmla="*/ 40 w 80"/>
                <a:gd name="T79" fmla="*/ 50 h 80"/>
                <a:gd name="T80" fmla="*/ 49 w 80"/>
                <a:gd name="T81" fmla="*/ 31 h 80"/>
                <a:gd name="T82" fmla="*/ 50 w 80"/>
                <a:gd name="T83" fmla="*/ 31 h 80"/>
                <a:gd name="T84" fmla="*/ 40 w 80"/>
                <a:gd name="T85" fmla="*/ 28 h 80"/>
                <a:gd name="T86" fmla="*/ 40 w 80"/>
                <a:gd name="T87" fmla="*/ 28 h 80"/>
                <a:gd name="T88" fmla="*/ 32 w 80"/>
                <a:gd name="T89" fmla="*/ 31 h 80"/>
                <a:gd name="T90" fmla="*/ 28 w 80"/>
                <a:gd name="T91" fmla="*/ 41 h 80"/>
                <a:gd name="T92" fmla="*/ 27 w 80"/>
                <a:gd name="T93" fmla="*/ 40 h 80"/>
                <a:gd name="T94" fmla="*/ 31 w 80"/>
                <a:gd name="T95" fmla="*/ 49 h 80"/>
                <a:gd name="T96" fmla="*/ 32 w 80"/>
                <a:gd name="T97" fmla="*/ 50 h 80"/>
                <a:gd name="T98" fmla="*/ 40 w 80"/>
                <a:gd name="T99" fmla="*/ 53 h 80"/>
                <a:gd name="T100" fmla="*/ 50 w 80"/>
                <a:gd name="T101" fmla="*/ 50 h 80"/>
                <a:gd name="T102" fmla="*/ 49 w 80"/>
                <a:gd name="T10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80">
                  <a:moveTo>
                    <a:pt x="48" y="40"/>
                  </a:moveTo>
                  <a:cubicBezTo>
                    <a:pt x="48" y="45"/>
                    <a:pt x="45" y="48"/>
                    <a:pt x="40" y="48"/>
                  </a:cubicBezTo>
                  <a:cubicBezTo>
                    <a:pt x="36" y="48"/>
                    <a:pt x="32" y="45"/>
                    <a:pt x="32" y="40"/>
                  </a:cubicBezTo>
                  <a:cubicBezTo>
                    <a:pt x="32" y="36"/>
                    <a:pt x="36" y="32"/>
                    <a:pt x="40" y="32"/>
                  </a:cubicBezTo>
                  <a:cubicBezTo>
                    <a:pt x="45" y="32"/>
                    <a:pt x="48" y="36"/>
                    <a:pt x="48" y="40"/>
                  </a:cubicBezTo>
                  <a:close/>
                  <a:moveTo>
                    <a:pt x="49" y="58"/>
                  </a:moveTo>
                  <a:cubicBezTo>
                    <a:pt x="49" y="56"/>
                    <a:pt x="49" y="54"/>
                    <a:pt x="49" y="53"/>
                  </a:cubicBezTo>
                  <a:cubicBezTo>
                    <a:pt x="48" y="53"/>
                    <a:pt x="47" y="53"/>
                    <a:pt x="46" y="53"/>
                  </a:cubicBezTo>
                  <a:cubicBezTo>
                    <a:pt x="45" y="54"/>
                    <a:pt x="44" y="55"/>
                    <a:pt x="43" y="56"/>
                  </a:cubicBezTo>
                  <a:cubicBezTo>
                    <a:pt x="47" y="59"/>
                    <a:pt x="51" y="62"/>
                    <a:pt x="55" y="64"/>
                  </a:cubicBezTo>
                  <a:cubicBezTo>
                    <a:pt x="62" y="68"/>
                    <a:pt x="65" y="68"/>
                    <a:pt x="67" y="67"/>
                  </a:cubicBezTo>
                  <a:cubicBezTo>
                    <a:pt x="67" y="66"/>
                    <a:pt x="67" y="65"/>
                    <a:pt x="67" y="64"/>
                  </a:cubicBezTo>
                  <a:cubicBezTo>
                    <a:pt x="67" y="62"/>
                    <a:pt x="66" y="58"/>
                    <a:pt x="63" y="53"/>
                  </a:cubicBezTo>
                  <a:cubicBezTo>
                    <a:pt x="64" y="53"/>
                    <a:pt x="65" y="53"/>
                    <a:pt x="66" y="52"/>
                  </a:cubicBezTo>
                  <a:cubicBezTo>
                    <a:pt x="69" y="57"/>
                    <a:pt x="70" y="61"/>
                    <a:pt x="70" y="64"/>
                  </a:cubicBezTo>
                  <a:cubicBezTo>
                    <a:pt x="70" y="66"/>
                    <a:pt x="70" y="68"/>
                    <a:pt x="69" y="69"/>
                  </a:cubicBezTo>
                  <a:cubicBezTo>
                    <a:pt x="66" y="71"/>
                    <a:pt x="61" y="71"/>
                    <a:pt x="53" y="67"/>
                  </a:cubicBezTo>
                  <a:cubicBezTo>
                    <a:pt x="49" y="64"/>
                    <a:pt x="45" y="61"/>
                    <a:pt x="40" y="57"/>
                  </a:cubicBezTo>
                  <a:cubicBezTo>
                    <a:pt x="38" y="59"/>
                    <a:pt x="36" y="61"/>
                    <a:pt x="35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8"/>
                    <a:pt x="37" y="57"/>
                    <a:pt x="38" y="56"/>
                  </a:cubicBezTo>
                  <a:cubicBezTo>
                    <a:pt x="37" y="55"/>
                    <a:pt x="36" y="54"/>
                    <a:pt x="35" y="53"/>
                  </a:cubicBezTo>
                  <a:cubicBezTo>
                    <a:pt x="34" y="53"/>
                    <a:pt x="32" y="53"/>
                    <a:pt x="31" y="53"/>
                  </a:cubicBezTo>
                  <a:cubicBezTo>
                    <a:pt x="33" y="68"/>
                    <a:pt x="37" y="77"/>
                    <a:pt x="40" y="77"/>
                  </a:cubicBezTo>
                  <a:cubicBezTo>
                    <a:pt x="43" y="77"/>
                    <a:pt x="45" y="73"/>
                    <a:pt x="47" y="65"/>
                  </a:cubicBezTo>
                  <a:cubicBezTo>
                    <a:pt x="48" y="66"/>
                    <a:pt x="49" y="66"/>
                    <a:pt x="50" y="67"/>
                  </a:cubicBezTo>
                  <a:cubicBezTo>
                    <a:pt x="48" y="75"/>
                    <a:pt x="45" y="80"/>
                    <a:pt x="40" y="80"/>
                  </a:cubicBezTo>
                  <a:cubicBezTo>
                    <a:pt x="34" y="80"/>
                    <a:pt x="30" y="68"/>
                    <a:pt x="28" y="52"/>
                  </a:cubicBezTo>
                  <a:cubicBezTo>
                    <a:pt x="26" y="52"/>
                    <a:pt x="23" y="52"/>
                    <a:pt x="21" y="52"/>
                  </a:cubicBezTo>
                  <a:cubicBezTo>
                    <a:pt x="22" y="51"/>
                    <a:pt x="22" y="50"/>
                    <a:pt x="23" y="49"/>
                  </a:cubicBezTo>
                  <a:cubicBezTo>
                    <a:pt x="24" y="49"/>
                    <a:pt x="26" y="49"/>
                    <a:pt x="28" y="49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7" y="45"/>
                    <a:pt x="26" y="44"/>
                    <a:pt x="25" y="43"/>
                  </a:cubicBezTo>
                  <a:cubicBezTo>
                    <a:pt x="18" y="51"/>
                    <a:pt x="13" y="60"/>
                    <a:pt x="13" y="64"/>
                  </a:cubicBezTo>
                  <a:cubicBezTo>
                    <a:pt x="13" y="65"/>
                    <a:pt x="14" y="66"/>
                    <a:pt x="14" y="67"/>
                  </a:cubicBezTo>
                  <a:cubicBezTo>
                    <a:pt x="15" y="68"/>
                    <a:pt x="19" y="68"/>
                    <a:pt x="26" y="64"/>
                  </a:cubicBezTo>
                  <a:cubicBezTo>
                    <a:pt x="26" y="64"/>
                    <a:pt x="27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8" y="66"/>
                    <a:pt x="28" y="66"/>
                    <a:pt x="27" y="67"/>
                  </a:cubicBezTo>
                  <a:cubicBezTo>
                    <a:pt x="20" y="71"/>
                    <a:pt x="15" y="71"/>
                    <a:pt x="12" y="69"/>
                  </a:cubicBezTo>
                  <a:cubicBezTo>
                    <a:pt x="11" y="68"/>
                    <a:pt x="10" y="66"/>
                    <a:pt x="10" y="64"/>
                  </a:cubicBezTo>
                  <a:cubicBezTo>
                    <a:pt x="10" y="59"/>
                    <a:pt x="15" y="50"/>
                    <a:pt x="23" y="40"/>
                  </a:cubicBezTo>
                  <a:cubicBezTo>
                    <a:pt x="22" y="38"/>
                    <a:pt x="20" y="36"/>
                    <a:pt x="19" y="35"/>
                  </a:cubicBezTo>
                  <a:cubicBezTo>
                    <a:pt x="20" y="34"/>
                    <a:pt x="21" y="34"/>
                    <a:pt x="22" y="34"/>
                  </a:cubicBezTo>
                  <a:cubicBezTo>
                    <a:pt x="23" y="35"/>
                    <a:pt x="24" y="37"/>
                    <a:pt x="25" y="38"/>
                  </a:cubicBezTo>
                  <a:cubicBezTo>
                    <a:pt x="26" y="37"/>
                    <a:pt x="27" y="36"/>
                    <a:pt x="28" y="35"/>
                  </a:cubicBezTo>
                  <a:cubicBezTo>
                    <a:pt x="28" y="34"/>
                    <a:pt x="28" y="32"/>
                    <a:pt x="28" y="31"/>
                  </a:cubicBezTo>
                  <a:cubicBezTo>
                    <a:pt x="12" y="33"/>
                    <a:pt x="3" y="37"/>
                    <a:pt x="3" y="40"/>
                  </a:cubicBezTo>
                  <a:cubicBezTo>
                    <a:pt x="3" y="43"/>
                    <a:pt x="8" y="45"/>
                    <a:pt x="15" y="47"/>
                  </a:cubicBezTo>
                  <a:cubicBezTo>
                    <a:pt x="15" y="48"/>
                    <a:pt x="14" y="49"/>
                    <a:pt x="14" y="50"/>
                  </a:cubicBezTo>
                  <a:cubicBezTo>
                    <a:pt x="6" y="48"/>
                    <a:pt x="0" y="45"/>
                    <a:pt x="0" y="40"/>
                  </a:cubicBezTo>
                  <a:cubicBezTo>
                    <a:pt x="0" y="34"/>
                    <a:pt x="13" y="30"/>
                    <a:pt x="28" y="28"/>
                  </a:cubicBezTo>
                  <a:cubicBezTo>
                    <a:pt x="28" y="26"/>
                    <a:pt x="29" y="23"/>
                    <a:pt x="29" y="21"/>
                  </a:cubicBezTo>
                  <a:cubicBezTo>
                    <a:pt x="30" y="22"/>
                    <a:pt x="31" y="22"/>
                    <a:pt x="32" y="23"/>
                  </a:cubicBezTo>
                  <a:cubicBezTo>
                    <a:pt x="32" y="25"/>
                    <a:pt x="31" y="26"/>
                    <a:pt x="31" y="28"/>
                  </a:cubicBezTo>
                  <a:cubicBezTo>
                    <a:pt x="32" y="28"/>
                    <a:pt x="34" y="28"/>
                    <a:pt x="35" y="28"/>
                  </a:cubicBezTo>
                  <a:cubicBezTo>
                    <a:pt x="36" y="27"/>
                    <a:pt x="37" y="26"/>
                    <a:pt x="38" y="25"/>
                  </a:cubicBezTo>
                  <a:cubicBezTo>
                    <a:pt x="34" y="22"/>
                    <a:pt x="30" y="19"/>
                    <a:pt x="26" y="17"/>
                  </a:cubicBezTo>
                  <a:cubicBezTo>
                    <a:pt x="19" y="13"/>
                    <a:pt x="15" y="13"/>
                    <a:pt x="14" y="14"/>
                  </a:cubicBezTo>
                  <a:cubicBezTo>
                    <a:pt x="14" y="15"/>
                    <a:pt x="13" y="15"/>
                    <a:pt x="13" y="16"/>
                  </a:cubicBezTo>
                  <a:cubicBezTo>
                    <a:pt x="13" y="19"/>
                    <a:pt x="15" y="23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2" y="24"/>
                    <a:pt x="10" y="19"/>
                    <a:pt x="10" y="16"/>
                  </a:cubicBezTo>
                  <a:cubicBezTo>
                    <a:pt x="10" y="15"/>
                    <a:pt x="11" y="13"/>
                    <a:pt x="12" y="12"/>
                  </a:cubicBezTo>
                  <a:cubicBezTo>
                    <a:pt x="15" y="9"/>
                    <a:pt x="20" y="10"/>
                    <a:pt x="27" y="14"/>
                  </a:cubicBezTo>
                  <a:cubicBezTo>
                    <a:pt x="31" y="16"/>
                    <a:pt x="36" y="19"/>
                    <a:pt x="40" y="23"/>
                  </a:cubicBezTo>
                  <a:cubicBezTo>
                    <a:pt x="42" y="22"/>
                    <a:pt x="44" y="20"/>
                    <a:pt x="46" y="19"/>
                  </a:cubicBezTo>
                  <a:cubicBezTo>
                    <a:pt x="46" y="20"/>
                    <a:pt x="46" y="21"/>
                    <a:pt x="47" y="22"/>
                  </a:cubicBezTo>
                  <a:cubicBezTo>
                    <a:pt x="45" y="23"/>
                    <a:pt x="44" y="24"/>
                    <a:pt x="43" y="25"/>
                  </a:cubicBezTo>
                  <a:cubicBezTo>
                    <a:pt x="44" y="26"/>
                    <a:pt x="45" y="27"/>
                    <a:pt x="45" y="28"/>
                  </a:cubicBezTo>
                  <a:cubicBezTo>
                    <a:pt x="47" y="28"/>
                    <a:pt x="48" y="28"/>
                    <a:pt x="49" y="28"/>
                  </a:cubicBezTo>
                  <a:cubicBezTo>
                    <a:pt x="48" y="12"/>
                    <a:pt x="44" y="3"/>
                    <a:pt x="40" y="3"/>
                  </a:cubicBezTo>
                  <a:cubicBezTo>
                    <a:pt x="38" y="3"/>
                    <a:pt x="35" y="8"/>
                    <a:pt x="33" y="15"/>
                  </a:cubicBezTo>
                  <a:cubicBezTo>
                    <a:pt x="32" y="15"/>
                    <a:pt x="32" y="14"/>
                    <a:pt x="31" y="14"/>
                  </a:cubicBezTo>
                  <a:cubicBezTo>
                    <a:pt x="33" y="6"/>
                    <a:pt x="36" y="0"/>
                    <a:pt x="40" y="0"/>
                  </a:cubicBezTo>
                  <a:cubicBezTo>
                    <a:pt x="47" y="0"/>
                    <a:pt x="51" y="13"/>
                    <a:pt x="52" y="28"/>
                  </a:cubicBezTo>
                  <a:cubicBezTo>
                    <a:pt x="55" y="28"/>
                    <a:pt x="57" y="29"/>
                    <a:pt x="60" y="29"/>
                  </a:cubicBezTo>
                  <a:cubicBezTo>
                    <a:pt x="59" y="30"/>
                    <a:pt x="58" y="31"/>
                    <a:pt x="58" y="32"/>
                  </a:cubicBezTo>
                  <a:cubicBezTo>
                    <a:pt x="56" y="32"/>
                    <a:pt x="54" y="31"/>
                    <a:pt x="53" y="31"/>
                  </a:cubicBezTo>
                  <a:cubicBezTo>
                    <a:pt x="53" y="32"/>
                    <a:pt x="53" y="34"/>
                    <a:pt x="53" y="35"/>
                  </a:cubicBezTo>
                  <a:cubicBezTo>
                    <a:pt x="54" y="36"/>
                    <a:pt x="55" y="37"/>
                    <a:pt x="56" y="38"/>
                  </a:cubicBezTo>
                  <a:cubicBezTo>
                    <a:pt x="63" y="29"/>
                    <a:pt x="67" y="21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5" y="13"/>
                    <a:pt x="60" y="14"/>
                    <a:pt x="53" y="18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9" y="11"/>
                    <a:pt x="66" y="9"/>
                    <a:pt x="69" y="12"/>
                  </a:cubicBezTo>
                  <a:cubicBezTo>
                    <a:pt x="70" y="13"/>
                    <a:pt x="70" y="15"/>
                    <a:pt x="70" y="16"/>
                  </a:cubicBezTo>
                  <a:cubicBezTo>
                    <a:pt x="70" y="22"/>
                    <a:pt x="65" y="31"/>
                    <a:pt x="58" y="40"/>
                  </a:cubicBezTo>
                  <a:cubicBezTo>
                    <a:pt x="59" y="42"/>
                    <a:pt x="61" y="44"/>
                    <a:pt x="62" y="46"/>
                  </a:cubicBezTo>
                  <a:cubicBezTo>
                    <a:pt x="61" y="46"/>
                    <a:pt x="60" y="46"/>
                    <a:pt x="59" y="47"/>
                  </a:cubicBezTo>
                  <a:cubicBezTo>
                    <a:pt x="58" y="45"/>
                    <a:pt x="57" y="44"/>
                    <a:pt x="56" y="43"/>
                  </a:cubicBezTo>
                  <a:cubicBezTo>
                    <a:pt x="55" y="44"/>
                    <a:pt x="54" y="45"/>
                    <a:pt x="53" y="46"/>
                  </a:cubicBezTo>
                  <a:cubicBezTo>
                    <a:pt x="53" y="47"/>
                    <a:pt x="53" y="48"/>
                    <a:pt x="53" y="49"/>
                  </a:cubicBezTo>
                  <a:cubicBezTo>
                    <a:pt x="68" y="48"/>
                    <a:pt x="77" y="44"/>
                    <a:pt x="77" y="40"/>
                  </a:cubicBezTo>
                  <a:cubicBezTo>
                    <a:pt x="77" y="38"/>
                    <a:pt x="73" y="35"/>
                    <a:pt x="65" y="33"/>
                  </a:cubicBezTo>
                  <a:cubicBezTo>
                    <a:pt x="66" y="32"/>
                    <a:pt x="66" y="32"/>
                    <a:pt x="67" y="31"/>
                  </a:cubicBezTo>
                  <a:cubicBezTo>
                    <a:pt x="75" y="33"/>
                    <a:pt x="80" y="36"/>
                    <a:pt x="80" y="40"/>
                  </a:cubicBezTo>
                  <a:cubicBezTo>
                    <a:pt x="80" y="47"/>
                    <a:pt x="67" y="51"/>
                    <a:pt x="52" y="52"/>
                  </a:cubicBezTo>
                  <a:cubicBezTo>
                    <a:pt x="52" y="55"/>
                    <a:pt x="52" y="57"/>
                    <a:pt x="52" y="60"/>
                  </a:cubicBezTo>
                  <a:cubicBezTo>
                    <a:pt x="51" y="59"/>
                    <a:pt x="50" y="58"/>
                    <a:pt x="49" y="58"/>
                  </a:cubicBezTo>
                  <a:close/>
                  <a:moveTo>
                    <a:pt x="53" y="40"/>
                  </a:moveTo>
                  <a:cubicBezTo>
                    <a:pt x="53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4" y="40"/>
                  </a:cubicBezTo>
                  <a:cubicBezTo>
                    <a:pt x="53" y="40"/>
                    <a:pt x="53" y="40"/>
                    <a:pt x="53" y="40"/>
                  </a:cubicBezTo>
                  <a:close/>
                  <a:moveTo>
                    <a:pt x="47" y="47"/>
                  </a:moveTo>
                  <a:cubicBezTo>
                    <a:pt x="48" y="46"/>
                    <a:pt x="49" y="45"/>
                    <a:pt x="50" y="44"/>
                  </a:cubicBezTo>
                  <a:cubicBezTo>
                    <a:pt x="50" y="43"/>
                    <a:pt x="50" y="42"/>
                    <a:pt x="50" y="40"/>
                  </a:cubicBezTo>
                  <a:cubicBezTo>
                    <a:pt x="50" y="39"/>
                    <a:pt x="50" y="38"/>
                    <a:pt x="50" y="36"/>
                  </a:cubicBezTo>
                  <a:cubicBezTo>
                    <a:pt x="49" y="35"/>
                    <a:pt x="48" y="34"/>
                    <a:pt x="47" y="33"/>
                  </a:cubicBezTo>
                  <a:cubicBezTo>
                    <a:pt x="46" y="32"/>
                    <a:pt x="45" y="32"/>
                    <a:pt x="44" y="31"/>
                  </a:cubicBezTo>
                  <a:cubicBezTo>
                    <a:pt x="43" y="31"/>
                    <a:pt x="42" y="31"/>
                    <a:pt x="40" y="31"/>
                  </a:cubicBezTo>
                  <a:cubicBezTo>
                    <a:pt x="39" y="31"/>
                    <a:pt x="38" y="31"/>
                    <a:pt x="36" y="31"/>
                  </a:cubicBezTo>
                  <a:cubicBezTo>
                    <a:pt x="35" y="32"/>
                    <a:pt x="34" y="32"/>
                    <a:pt x="33" y="33"/>
                  </a:cubicBezTo>
                  <a:cubicBezTo>
                    <a:pt x="32" y="34"/>
                    <a:pt x="32" y="35"/>
                    <a:pt x="31" y="36"/>
                  </a:cubicBezTo>
                  <a:cubicBezTo>
                    <a:pt x="31" y="38"/>
                    <a:pt x="31" y="39"/>
                    <a:pt x="31" y="40"/>
                  </a:cubicBezTo>
                  <a:cubicBezTo>
                    <a:pt x="31" y="42"/>
                    <a:pt x="31" y="43"/>
                    <a:pt x="31" y="44"/>
                  </a:cubicBezTo>
                  <a:cubicBezTo>
                    <a:pt x="32" y="45"/>
                    <a:pt x="32" y="46"/>
                    <a:pt x="33" y="47"/>
                  </a:cubicBezTo>
                  <a:cubicBezTo>
                    <a:pt x="34" y="48"/>
                    <a:pt x="35" y="49"/>
                    <a:pt x="36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2" y="50"/>
                    <a:pt x="43" y="50"/>
                    <a:pt x="44" y="50"/>
                  </a:cubicBezTo>
                  <a:cubicBezTo>
                    <a:pt x="45" y="49"/>
                    <a:pt x="46" y="48"/>
                    <a:pt x="47" y="47"/>
                  </a:cubicBezTo>
                  <a:close/>
                  <a:moveTo>
                    <a:pt x="49" y="31"/>
                  </a:move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50" y="32"/>
                    <a:pt x="50" y="32"/>
                  </a:cubicBezTo>
                  <a:cubicBezTo>
                    <a:pt x="50" y="32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lose/>
                  <a:moveTo>
                    <a:pt x="40" y="28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40" y="27"/>
                    <a:pt x="40" y="27"/>
                    <a:pt x="40" y="28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1"/>
                    <a:pt x="31" y="31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2"/>
                    <a:pt x="31" y="32"/>
                  </a:cubicBez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1"/>
                    <a:pt x="27" y="41"/>
                    <a:pt x="28" y="41"/>
                  </a:cubicBezTo>
                  <a:close/>
                  <a:moveTo>
                    <a:pt x="32" y="50"/>
                  </a:moveTo>
                  <a:cubicBezTo>
                    <a:pt x="32" y="50"/>
                    <a:pt x="31" y="50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50"/>
                  </a:cubicBezTo>
                  <a:cubicBezTo>
                    <a:pt x="31" y="50"/>
                    <a:pt x="31" y="50"/>
                    <a:pt x="32" y="50"/>
                  </a:cubicBezTo>
                  <a:close/>
                  <a:moveTo>
                    <a:pt x="41" y="53"/>
                  </a:moveTo>
                  <a:cubicBezTo>
                    <a:pt x="41" y="53"/>
                    <a:pt x="41" y="53"/>
                    <a:pt x="40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53"/>
                    <a:pt x="40" y="53"/>
                    <a:pt x="40" y="54"/>
                  </a:cubicBezTo>
                  <a:cubicBezTo>
                    <a:pt x="41" y="53"/>
                    <a:pt x="41" y="53"/>
                    <a:pt x="41" y="53"/>
                  </a:cubicBezTo>
                  <a:close/>
                  <a:moveTo>
                    <a:pt x="50" y="50"/>
                  </a:move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49" y="49"/>
                    <a:pt x="49" y="49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50"/>
                    <a:pt x="49" y="50"/>
                    <a:pt x="50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798" y="4901056"/>
              <a:ext cx="291031" cy="315975"/>
            </a:xfrm>
            <a:custGeom>
              <a:avLst/>
              <a:gdLst>
                <a:gd name="T0" fmla="*/ 20 w 74"/>
                <a:gd name="T1" fmla="*/ 17 h 77"/>
                <a:gd name="T2" fmla="*/ 36 w 74"/>
                <a:gd name="T3" fmla="*/ 14 h 77"/>
                <a:gd name="T4" fmla="*/ 37 w 74"/>
                <a:gd name="T5" fmla="*/ 0 h 77"/>
                <a:gd name="T6" fmla="*/ 38 w 74"/>
                <a:gd name="T7" fmla="*/ 14 h 77"/>
                <a:gd name="T8" fmla="*/ 54 w 74"/>
                <a:gd name="T9" fmla="*/ 17 h 77"/>
                <a:gd name="T10" fmla="*/ 59 w 74"/>
                <a:gd name="T11" fmla="*/ 22 h 77"/>
                <a:gd name="T12" fmla="*/ 57 w 74"/>
                <a:gd name="T13" fmla="*/ 22 h 77"/>
                <a:gd name="T14" fmla="*/ 37 w 74"/>
                <a:gd name="T15" fmla="*/ 22 h 77"/>
                <a:gd name="T16" fmla="*/ 17 w 74"/>
                <a:gd name="T17" fmla="*/ 22 h 77"/>
                <a:gd name="T18" fmla="*/ 15 w 74"/>
                <a:gd name="T19" fmla="*/ 22 h 77"/>
                <a:gd name="T20" fmla="*/ 73 w 74"/>
                <a:gd name="T21" fmla="*/ 69 h 77"/>
                <a:gd name="T22" fmla="*/ 53 w 74"/>
                <a:gd name="T23" fmla="*/ 56 h 77"/>
                <a:gd name="T24" fmla="*/ 44 w 74"/>
                <a:gd name="T25" fmla="*/ 52 h 77"/>
                <a:gd name="T26" fmla="*/ 52 w 74"/>
                <a:gd name="T27" fmla="*/ 48 h 77"/>
                <a:gd name="T28" fmla="*/ 53 w 74"/>
                <a:gd name="T29" fmla="*/ 47 h 77"/>
                <a:gd name="T30" fmla="*/ 51 w 74"/>
                <a:gd name="T31" fmla="*/ 41 h 77"/>
                <a:gd name="T32" fmla="*/ 51 w 74"/>
                <a:gd name="T33" fmla="*/ 36 h 77"/>
                <a:gd name="T34" fmla="*/ 64 w 74"/>
                <a:gd name="T35" fmla="*/ 37 h 77"/>
                <a:gd name="T36" fmla="*/ 62 w 74"/>
                <a:gd name="T37" fmla="*/ 44 h 77"/>
                <a:gd name="T38" fmla="*/ 62 w 74"/>
                <a:gd name="T39" fmla="*/ 48 h 77"/>
                <a:gd name="T40" fmla="*/ 65 w 74"/>
                <a:gd name="T41" fmla="*/ 48 h 77"/>
                <a:gd name="T42" fmla="*/ 57 w 74"/>
                <a:gd name="T43" fmla="*/ 52 h 77"/>
                <a:gd name="T44" fmla="*/ 57 w 74"/>
                <a:gd name="T45" fmla="*/ 52 h 77"/>
                <a:gd name="T46" fmla="*/ 59 w 74"/>
                <a:gd name="T47" fmla="*/ 57 h 77"/>
                <a:gd name="T48" fmla="*/ 54 w 74"/>
                <a:gd name="T49" fmla="*/ 76 h 77"/>
                <a:gd name="T50" fmla="*/ 21 w 74"/>
                <a:gd name="T51" fmla="*/ 77 h 77"/>
                <a:gd name="T52" fmla="*/ 20 w 74"/>
                <a:gd name="T53" fmla="*/ 77 h 77"/>
                <a:gd name="T54" fmla="*/ 23 w 74"/>
                <a:gd name="T55" fmla="*/ 57 h 77"/>
                <a:gd name="T56" fmla="*/ 31 w 74"/>
                <a:gd name="T57" fmla="*/ 54 h 77"/>
                <a:gd name="T58" fmla="*/ 32 w 74"/>
                <a:gd name="T59" fmla="*/ 52 h 77"/>
                <a:gd name="T60" fmla="*/ 29 w 74"/>
                <a:gd name="T61" fmla="*/ 44 h 77"/>
                <a:gd name="T62" fmla="*/ 37 w 74"/>
                <a:gd name="T63" fmla="*/ 33 h 77"/>
                <a:gd name="T64" fmla="*/ 45 w 74"/>
                <a:gd name="T65" fmla="*/ 44 h 77"/>
                <a:gd name="T66" fmla="*/ 42 w 74"/>
                <a:gd name="T67" fmla="*/ 54 h 77"/>
                <a:gd name="T68" fmla="*/ 42 w 74"/>
                <a:gd name="T69" fmla="*/ 54 h 77"/>
                <a:gd name="T70" fmla="*/ 51 w 74"/>
                <a:gd name="T71" fmla="*/ 57 h 77"/>
                <a:gd name="T72" fmla="*/ 35 w 74"/>
                <a:gd name="T73" fmla="*/ 63 h 77"/>
                <a:gd name="T74" fmla="*/ 38 w 74"/>
                <a:gd name="T75" fmla="*/ 58 h 77"/>
                <a:gd name="T76" fmla="*/ 21 w 74"/>
                <a:gd name="T77" fmla="*/ 56 h 77"/>
                <a:gd name="T78" fmla="*/ 1 w 74"/>
                <a:gd name="T79" fmla="*/ 69 h 77"/>
                <a:gd name="T80" fmla="*/ 0 w 74"/>
                <a:gd name="T81" fmla="*/ 69 h 77"/>
                <a:gd name="T82" fmla="*/ 9 w 74"/>
                <a:gd name="T83" fmla="*/ 48 h 77"/>
                <a:gd name="T84" fmla="*/ 11 w 74"/>
                <a:gd name="T85" fmla="*/ 47 h 77"/>
                <a:gd name="T86" fmla="*/ 12 w 74"/>
                <a:gd name="T87" fmla="*/ 44 h 77"/>
                <a:gd name="T88" fmla="*/ 9 w 74"/>
                <a:gd name="T89" fmla="*/ 37 h 77"/>
                <a:gd name="T90" fmla="*/ 23 w 74"/>
                <a:gd name="T91" fmla="*/ 36 h 77"/>
                <a:gd name="T92" fmla="*/ 22 w 74"/>
                <a:gd name="T93" fmla="*/ 41 h 77"/>
                <a:gd name="T94" fmla="*/ 21 w 74"/>
                <a:gd name="T95" fmla="*/ 48 h 77"/>
                <a:gd name="T96" fmla="*/ 22 w 74"/>
                <a:gd name="T97" fmla="*/ 48 h 77"/>
                <a:gd name="T98" fmla="*/ 30 w 74"/>
                <a:gd name="T99" fmla="*/ 52 h 77"/>
                <a:gd name="T100" fmla="*/ 21 w 74"/>
                <a:gd name="T101" fmla="*/ 56 h 77"/>
                <a:gd name="T102" fmla="*/ 14 w 74"/>
                <a:gd name="T103" fmla="*/ 56 h 77"/>
                <a:gd name="T104" fmla="*/ 17 w 74"/>
                <a:gd name="T105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" h="77">
                  <a:moveTo>
                    <a:pt x="11" y="18"/>
                  </a:moveTo>
                  <a:cubicBezTo>
                    <a:pt x="11" y="15"/>
                    <a:pt x="13" y="13"/>
                    <a:pt x="16" y="13"/>
                  </a:cubicBezTo>
                  <a:cubicBezTo>
                    <a:pt x="18" y="13"/>
                    <a:pt x="19" y="15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5"/>
                    <a:pt x="34" y="14"/>
                    <a:pt x="36" y="14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9"/>
                    <a:pt x="32" y="7"/>
                    <a:pt x="32" y="5"/>
                  </a:cubicBezTo>
                  <a:cubicBezTo>
                    <a:pt x="32" y="2"/>
                    <a:pt x="34" y="0"/>
                    <a:pt x="37" y="0"/>
                  </a:cubicBezTo>
                  <a:cubicBezTo>
                    <a:pt x="39" y="0"/>
                    <a:pt x="41" y="2"/>
                    <a:pt x="41" y="5"/>
                  </a:cubicBezTo>
                  <a:cubicBezTo>
                    <a:pt x="41" y="7"/>
                    <a:pt x="40" y="9"/>
                    <a:pt x="38" y="9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40" y="15"/>
                    <a:pt x="41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6" y="13"/>
                    <a:pt x="58" y="13"/>
                  </a:cubicBezTo>
                  <a:cubicBezTo>
                    <a:pt x="60" y="13"/>
                    <a:pt x="62" y="15"/>
                    <a:pt x="62" y="18"/>
                  </a:cubicBezTo>
                  <a:cubicBezTo>
                    <a:pt x="62" y="20"/>
                    <a:pt x="61" y="22"/>
                    <a:pt x="59" y="22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5" y="22"/>
                    <a:pt x="54" y="20"/>
                    <a:pt x="54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21"/>
                    <a:pt x="39" y="22"/>
                    <a:pt x="37" y="22"/>
                  </a:cubicBezTo>
                  <a:cubicBezTo>
                    <a:pt x="35" y="22"/>
                    <a:pt x="33" y="21"/>
                    <a:pt x="33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0"/>
                    <a:pt x="18" y="22"/>
                    <a:pt x="17" y="22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1" y="20"/>
                    <a:pt x="11" y="18"/>
                  </a:cubicBezTo>
                  <a:close/>
                  <a:moveTo>
                    <a:pt x="74" y="68"/>
                  </a:moveTo>
                  <a:cubicBezTo>
                    <a:pt x="74" y="69"/>
                    <a:pt x="74" y="69"/>
                    <a:pt x="73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58"/>
                    <a:pt x="53" y="57"/>
                    <a:pt x="53" y="56"/>
                  </a:cubicBezTo>
                  <a:cubicBezTo>
                    <a:pt x="51" y="55"/>
                    <a:pt x="49" y="54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2"/>
                    <a:pt x="44" y="51"/>
                    <a:pt x="44" y="51"/>
                  </a:cubicBezTo>
                  <a:cubicBezTo>
                    <a:pt x="45" y="50"/>
                    <a:pt x="48" y="49"/>
                    <a:pt x="50" y="48"/>
                  </a:cubicBezTo>
                  <a:cubicBezTo>
                    <a:pt x="51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3" y="48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3" y="47"/>
                    <a:pt x="53" y="46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3" y="43"/>
                    <a:pt x="52" y="42"/>
                    <a:pt x="51" y="41"/>
                  </a:cubicBezTo>
                  <a:cubicBezTo>
                    <a:pt x="51" y="41"/>
                    <a:pt x="50" y="40"/>
                    <a:pt x="50" y="39"/>
                  </a:cubicBezTo>
                  <a:cubicBezTo>
                    <a:pt x="50" y="38"/>
                    <a:pt x="50" y="37"/>
                    <a:pt x="51" y="37"/>
                  </a:cubicBezTo>
                  <a:cubicBezTo>
                    <a:pt x="51" y="37"/>
                    <a:pt x="51" y="36"/>
                    <a:pt x="51" y="36"/>
                  </a:cubicBezTo>
                  <a:cubicBezTo>
                    <a:pt x="51" y="31"/>
                    <a:pt x="53" y="28"/>
                    <a:pt x="58" y="28"/>
                  </a:cubicBezTo>
                  <a:cubicBezTo>
                    <a:pt x="62" y="28"/>
                    <a:pt x="64" y="31"/>
                    <a:pt x="64" y="36"/>
                  </a:cubicBezTo>
                  <a:cubicBezTo>
                    <a:pt x="64" y="36"/>
                    <a:pt x="64" y="37"/>
                    <a:pt x="64" y="37"/>
                  </a:cubicBezTo>
                  <a:cubicBezTo>
                    <a:pt x="65" y="37"/>
                    <a:pt x="65" y="38"/>
                    <a:pt x="65" y="39"/>
                  </a:cubicBezTo>
                  <a:cubicBezTo>
                    <a:pt x="65" y="40"/>
                    <a:pt x="64" y="41"/>
                    <a:pt x="64" y="41"/>
                  </a:cubicBezTo>
                  <a:cubicBezTo>
                    <a:pt x="63" y="42"/>
                    <a:pt x="63" y="43"/>
                    <a:pt x="62" y="44"/>
                  </a:cubicBezTo>
                  <a:cubicBezTo>
                    <a:pt x="62" y="46"/>
                    <a:pt x="62" y="47"/>
                    <a:pt x="62" y="47"/>
                  </a:cubicBezTo>
                  <a:cubicBezTo>
                    <a:pt x="62" y="47"/>
                    <a:pt x="62" y="48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7" y="49"/>
                    <a:pt x="70" y="50"/>
                    <a:pt x="71" y="51"/>
                  </a:cubicBezTo>
                  <a:cubicBezTo>
                    <a:pt x="72" y="53"/>
                    <a:pt x="73" y="66"/>
                    <a:pt x="74" y="68"/>
                  </a:cubicBezTo>
                  <a:close/>
                  <a:moveTo>
                    <a:pt x="57" y="52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56" y="56"/>
                    <a:pt x="56" y="56"/>
                    <a:pt x="56" y="56"/>
                  </a:cubicBezTo>
                  <a:lnTo>
                    <a:pt x="57" y="52"/>
                  </a:lnTo>
                  <a:close/>
                  <a:moveTo>
                    <a:pt x="62" y="49"/>
                  </a:moveTo>
                  <a:cubicBezTo>
                    <a:pt x="58" y="52"/>
                    <a:pt x="58" y="52"/>
                    <a:pt x="58" y="52"/>
                  </a:cubicBezTo>
                  <a:cubicBezTo>
                    <a:pt x="59" y="57"/>
                    <a:pt x="59" y="57"/>
                    <a:pt x="59" y="57"/>
                  </a:cubicBezTo>
                  <a:lnTo>
                    <a:pt x="62" y="49"/>
                  </a:lnTo>
                  <a:close/>
                  <a:moveTo>
                    <a:pt x="51" y="57"/>
                  </a:moveTo>
                  <a:cubicBezTo>
                    <a:pt x="53" y="59"/>
                    <a:pt x="54" y="73"/>
                    <a:pt x="54" y="76"/>
                  </a:cubicBezTo>
                  <a:cubicBezTo>
                    <a:pt x="54" y="76"/>
                    <a:pt x="54" y="76"/>
                    <a:pt x="54" y="77"/>
                  </a:cubicBezTo>
                  <a:cubicBezTo>
                    <a:pt x="54" y="77"/>
                    <a:pt x="53" y="77"/>
                    <a:pt x="53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3"/>
                    <a:pt x="21" y="59"/>
                    <a:pt x="23" y="57"/>
                  </a:cubicBezTo>
                  <a:cubicBezTo>
                    <a:pt x="24" y="56"/>
                    <a:pt x="26" y="55"/>
                    <a:pt x="29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2" y="51"/>
                    <a:pt x="32" y="51"/>
                    <a:pt x="32" y="50"/>
                  </a:cubicBezTo>
                  <a:cubicBezTo>
                    <a:pt x="31" y="49"/>
                    <a:pt x="31" y="48"/>
                    <a:pt x="30" y="47"/>
                  </a:cubicBezTo>
                  <a:cubicBezTo>
                    <a:pt x="30" y="46"/>
                    <a:pt x="29" y="46"/>
                    <a:pt x="29" y="44"/>
                  </a:cubicBezTo>
                  <a:cubicBezTo>
                    <a:pt x="29" y="43"/>
                    <a:pt x="29" y="43"/>
                    <a:pt x="29" y="42"/>
                  </a:cubicBezTo>
                  <a:cubicBezTo>
                    <a:pt x="29" y="42"/>
                    <a:pt x="29" y="42"/>
                    <a:pt x="29" y="41"/>
                  </a:cubicBezTo>
                  <a:cubicBezTo>
                    <a:pt x="29" y="37"/>
                    <a:pt x="32" y="33"/>
                    <a:pt x="37" y="33"/>
                  </a:cubicBezTo>
                  <a:cubicBezTo>
                    <a:pt x="41" y="33"/>
                    <a:pt x="44" y="37"/>
                    <a:pt x="44" y="41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5" y="43"/>
                    <a:pt x="45" y="44"/>
                  </a:cubicBezTo>
                  <a:cubicBezTo>
                    <a:pt x="44" y="46"/>
                    <a:pt x="44" y="46"/>
                    <a:pt x="43" y="47"/>
                  </a:cubicBezTo>
                  <a:cubicBezTo>
                    <a:pt x="43" y="48"/>
                    <a:pt x="42" y="49"/>
                    <a:pt x="41" y="50"/>
                  </a:cubicBezTo>
                  <a:cubicBezTo>
                    <a:pt x="41" y="52"/>
                    <a:pt x="42" y="53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2" y="54"/>
                    <a:pt x="43" y="54"/>
                  </a:cubicBezTo>
                  <a:cubicBezTo>
                    <a:pt x="43" y="54"/>
                    <a:pt x="44" y="54"/>
                    <a:pt x="45" y="55"/>
                  </a:cubicBezTo>
                  <a:cubicBezTo>
                    <a:pt x="47" y="55"/>
                    <a:pt x="50" y="56"/>
                    <a:pt x="51" y="57"/>
                  </a:cubicBezTo>
                  <a:close/>
                  <a:moveTo>
                    <a:pt x="36" y="58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5" y="63"/>
                    <a:pt x="35" y="63"/>
                    <a:pt x="35" y="63"/>
                  </a:cubicBezTo>
                  <a:lnTo>
                    <a:pt x="36" y="58"/>
                  </a:lnTo>
                  <a:close/>
                  <a:moveTo>
                    <a:pt x="41" y="55"/>
                  </a:moveTo>
                  <a:cubicBezTo>
                    <a:pt x="38" y="58"/>
                    <a:pt x="38" y="58"/>
                    <a:pt x="38" y="58"/>
                  </a:cubicBezTo>
                  <a:cubicBezTo>
                    <a:pt x="39" y="64"/>
                    <a:pt x="39" y="64"/>
                    <a:pt x="39" y="64"/>
                  </a:cubicBezTo>
                  <a:lnTo>
                    <a:pt x="41" y="55"/>
                  </a:lnTo>
                  <a:close/>
                  <a:moveTo>
                    <a:pt x="21" y="56"/>
                  </a:moveTo>
                  <a:cubicBezTo>
                    <a:pt x="21" y="57"/>
                    <a:pt x="19" y="58"/>
                    <a:pt x="18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8"/>
                  </a:cubicBezTo>
                  <a:cubicBezTo>
                    <a:pt x="0" y="66"/>
                    <a:pt x="1" y="53"/>
                    <a:pt x="3" y="51"/>
                  </a:cubicBezTo>
                  <a:cubicBezTo>
                    <a:pt x="4" y="50"/>
                    <a:pt x="6" y="49"/>
                    <a:pt x="9" y="48"/>
                  </a:cubicBezTo>
                  <a:cubicBezTo>
                    <a:pt x="9" y="48"/>
                    <a:pt x="10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41"/>
                    <a:pt x="9" y="40"/>
                    <a:pt x="9" y="39"/>
                  </a:cubicBezTo>
                  <a:cubicBezTo>
                    <a:pt x="8" y="38"/>
                    <a:pt x="9" y="37"/>
                    <a:pt x="9" y="37"/>
                  </a:cubicBezTo>
                  <a:cubicBezTo>
                    <a:pt x="9" y="37"/>
                    <a:pt x="9" y="36"/>
                    <a:pt x="9" y="36"/>
                  </a:cubicBezTo>
                  <a:cubicBezTo>
                    <a:pt x="9" y="31"/>
                    <a:pt x="12" y="28"/>
                    <a:pt x="16" y="28"/>
                  </a:cubicBezTo>
                  <a:cubicBezTo>
                    <a:pt x="20" y="28"/>
                    <a:pt x="23" y="31"/>
                    <a:pt x="23" y="36"/>
                  </a:cubicBezTo>
                  <a:cubicBezTo>
                    <a:pt x="23" y="36"/>
                    <a:pt x="23" y="37"/>
                    <a:pt x="23" y="37"/>
                  </a:cubicBezTo>
                  <a:cubicBezTo>
                    <a:pt x="23" y="37"/>
                    <a:pt x="24" y="38"/>
                    <a:pt x="23" y="39"/>
                  </a:cubicBezTo>
                  <a:cubicBezTo>
                    <a:pt x="23" y="40"/>
                    <a:pt x="22" y="41"/>
                    <a:pt x="22" y="41"/>
                  </a:cubicBezTo>
                  <a:cubicBezTo>
                    <a:pt x="22" y="42"/>
                    <a:pt x="21" y="43"/>
                    <a:pt x="20" y="44"/>
                  </a:cubicBezTo>
                  <a:cubicBezTo>
                    <a:pt x="20" y="46"/>
                    <a:pt x="20" y="47"/>
                    <a:pt x="21" y="47"/>
                  </a:cubicBezTo>
                  <a:cubicBezTo>
                    <a:pt x="21" y="47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2" y="48"/>
                  </a:cubicBezTo>
                  <a:cubicBezTo>
                    <a:pt x="22" y="48"/>
                    <a:pt x="23" y="48"/>
                    <a:pt x="23" y="48"/>
                  </a:cubicBezTo>
                  <a:cubicBezTo>
                    <a:pt x="26" y="49"/>
                    <a:pt x="28" y="50"/>
                    <a:pt x="29" y="51"/>
                  </a:cubicBezTo>
                  <a:cubicBezTo>
                    <a:pt x="30" y="51"/>
                    <a:pt x="30" y="52"/>
                    <a:pt x="30" y="52"/>
                  </a:cubicBezTo>
                  <a:cubicBezTo>
                    <a:pt x="30" y="52"/>
                    <a:pt x="29" y="52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5" y="54"/>
                    <a:pt x="22" y="55"/>
                    <a:pt x="21" y="56"/>
                  </a:cubicBezTo>
                  <a:close/>
                  <a:moveTo>
                    <a:pt x="15" y="52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4" y="56"/>
                    <a:pt x="14" y="56"/>
                    <a:pt x="14" y="56"/>
                  </a:cubicBezTo>
                  <a:lnTo>
                    <a:pt x="15" y="52"/>
                  </a:lnTo>
                  <a:close/>
                  <a:moveTo>
                    <a:pt x="20" y="49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18" y="57"/>
                    <a:pt x="18" y="57"/>
                    <a:pt x="18" y="57"/>
                  </a:cubicBezTo>
                  <a:lnTo>
                    <a:pt x="20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97399" y="3245137"/>
              <a:ext cx="251118" cy="274400"/>
            </a:xfrm>
            <a:custGeom>
              <a:avLst/>
              <a:gdLst>
                <a:gd name="T0" fmla="*/ 12 w 64"/>
                <a:gd name="T1" fmla="*/ 45 h 67"/>
                <a:gd name="T2" fmla="*/ 12 w 64"/>
                <a:gd name="T3" fmla="*/ 63 h 67"/>
                <a:gd name="T4" fmla="*/ 8 w 64"/>
                <a:gd name="T5" fmla="*/ 67 h 67"/>
                <a:gd name="T6" fmla="*/ 4 w 64"/>
                <a:gd name="T7" fmla="*/ 67 h 67"/>
                <a:gd name="T8" fmla="*/ 0 w 64"/>
                <a:gd name="T9" fmla="*/ 63 h 67"/>
                <a:gd name="T10" fmla="*/ 0 w 64"/>
                <a:gd name="T11" fmla="*/ 45 h 67"/>
                <a:gd name="T12" fmla="*/ 4 w 64"/>
                <a:gd name="T13" fmla="*/ 41 h 67"/>
                <a:gd name="T14" fmla="*/ 8 w 64"/>
                <a:gd name="T15" fmla="*/ 41 h 67"/>
                <a:gd name="T16" fmla="*/ 12 w 64"/>
                <a:gd name="T17" fmla="*/ 45 h 67"/>
                <a:gd name="T18" fmla="*/ 26 w 64"/>
                <a:gd name="T19" fmla="*/ 26 h 67"/>
                <a:gd name="T20" fmla="*/ 21 w 64"/>
                <a:gd name="T21" fmla="*/ 26 h 67"/>
                <a:gd name="T22" fmla="*/ 17 w 64"/>
                <a:gd name="T23" fmla="*/ 30 h 67"/>
                <a:gd name="T24" fmla="*/ 17 w 64"/>
                <a:gd name="T25" fmla="*/ 63 h 67"/>
                <a:gd name="T26" fmla="*/ 21 w 64"/>
                <a:gd name="T27" fmla="*/ 67 h 67"/>
                <a:gd name="T28" fmla="*/ 26 w 64"/>
                <a:gd name="T29" fmla="*/ 67 h 67"/>
                <a:gd name="T30" fmla="*/ 30 w 64"/>
                <a:gd name="T31" fmla="*/ 63 h 67"/>
                <a:gd name="T32" fmla="*/ 30 w 64"/>
                <a:gd name="T33" fmla="*/ 30 h 67"/>
                <a:gd name="T34" fmla="*/ 26 w 64"/>
                <a:gd name="T35" fmla="*/ 26 h 67"/>
                <a:gd name="T36" fmla="*/ 43 w 64"/>
                <a:gd name="T37" fmla="*/ 32 h 67"/>
                <a:gd name="T38" fmla="*/ 39 w 64"/>
                <a:gd name="T39" fmla="*/ 32 h 67"/>
                <a:gd name="T40" fmla="*/ 35 w 64"/>
                <a:gd name="T41" fmla="*/ 36 h 67"/>
                <a:gd name="T42" fmla="*/ 35 w 64"/>
                <a:gd name="T43" fmla="*/ 63 h 67"/>
                <a:gd name="T44" fmla="*/ 39 w 64"/>
                <a:gd name="T45" fmla="*/ 67 h 67"/>
                <a:gd name="T46" fmla="*/ 43 w 64"/>
                <a:gd name="T47" fmla="*/ 67 h 67"/>
                <a:gd name="T48" fmla="*/ 47 w 64"/>
                <a:gd name="T49" fmla="*/ 63 h 67"/>
                <a:gd name="T50" fmla="*/ 47 w 64"/>
                <a:gd name="T51" fmla="*/ 36 h 67"/>
                <a:gd name="T52" fmla="*/ 43 w 64"/>
                <a:gd name="T53" fmla="*/ 32 h 67"/>
                <a:gd name="T54" fmla="*/ 60 w 64"/>
                <a:gd name="T55" fmla="*/ 18 h 67"/>
                <a:gd name="T56" fmla="*/ 56 w 64"/>
                <a:gd name="T57" fmla="*/ 18 h 67"/>
                <a:gd name="T58" fmla="*/ 52 w 64"/>
                <a:gd name="T59" fmla="*/ 22 h 67"/>
                <a:gd name="T60" fmla="*/ 52 w 64"/>
                <a:gd name="T61" fmla="*/ 63 h 67"/>
                <a:gd name="T62" fmla="*/ 56 w 64"/>
                <a:gd name="T63" fmla="*/ 67 h 67"/>
                <a:gd name="T64" fmla="*/ 60 w 64"/>
                <a:gd name="T65" fmla="*/ 67 h 67"/>
                <a:gd name="T66" fmla="*/ 64 w 64"/>
                <a:gd name="T67" fmla="*/ 63 h 67"/>
                <a:gd name="T68" fmla="*/ 64 w 64"/>
                <a:gd name="T69" fmla="*/ 22 h 67"/>
                <a:gd name="T70" fmla="*/ 60 w 64"/>
                <a:gd name="T71" fmla="*/ 18 h 67"/>
                <a:gd name="T72" fmla="*/ 21 w 64"/>
                <a:gd name="T73" fmla="*/ 13 h 67"/>
                <a:gd name="T74" fmla="*/ 41 w 64"/>
                <a:gd name="T75" fmla="*/ 27 h 67"/>
                <a:gd name="T76" fmla="*/ 58 w 64"/>
                <a:gd name="T77" fmla="*/ 5 h 67"/>
                <a:gd name="T78" fmla="*/ 59 w 64"/>
                <a:gd name="T79" fmla="*/ 6 h 67"/>
                <a:gd name="T80" fmla="*/ 60 w 64"/>
                <a:gd name="T81" fmla="*/ 0 h 67"/>
                <a:gd name="T82" fmla="*/ 54 w 64"/>
                <a:gd name="T83" fmla="*/ 3 h 67"/>
                <a:gd name="T84" fmla="*/ 56 w 64"/>
                <a:gd name="T85" fmla="*/ 4 h 67"/>
                <a:gd name="T86" fmla="*/ 40 w 64"/>
                <a:gd name="T87" fmla="*/ 23 h 67"/>
                <a:gd name="T88" fmla="*/ 20 w 64"/>
                <a:gd name="T89" fmla="*/ 9 h 67"/>
                <a:gd name="T90" fmla="*/ 0 w 64"/>
                <a:gd name="T91" fmla="*/ 29 h 67"/>
                <a:gd name="T92" fmla="*/ 2 w 64"/>
                <a:gd name="T93" fmla="*/ 31 h 67"/>
                <a:gd name="T94" fmla="*/ 21 w 64"/>
                <a:gd name="T95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" h="67">
                  <a:moveTo>
                    <a:pt x="12" y="45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65"/>
                    <a:pt x="11" y="67"/>
                    <a:pt x="8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2" y="67"/>
                    <a:pt x="0" y="65"/>
                    <a:pt x="0" y="6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1"/>
                    <a:pt x="4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11" y="41"/>
                    <a:pt x="12" y="43"/>
                    <a:pt x="12" y="45"/>
                  </a:cubicBezTo>
                  <a:close/>
                  <a:moveTo>
                    <a:pt x="26" y="26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9" y="26"/>
                    <a:pt x="17" y="28"/>
                    <a:pt x="17" y="30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7" y="65"/>
                    <a:pt x="19" y="67"/>
                    <a:pt x="21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6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6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3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3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290054" y="2944202"/>
              <a:ext cx="697780" cy="190698"/>
              <a:chOff x="7565603" y="2367866"/>
              <a:chExt cx="858806" cy="234705"/>
            </a:xfrm>
          </p:grpSpPr>
          <p:cxnSp>
            <p:nvCxnSpPr>
              <p:cNvPr id="18" name="出自【趣你的PPT】(微信:qunideppt)：最优质的PPT资源库"/>
              <p:cNvCxnSpPr/>
              <p:nvPr/>
            </p:nvCxnSpPr>
            <p:spPr>
              <a:xfrm flipV="1">
                <a:off x="7565603" y="2367866"/>
                <a:ext cx="234705" cy="234705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出自【趣你的PPT】(微信:qunideppt)：最优质的PPT资源库"/>
              <p:cNvCxnSpPr/>
              <p:nvPr/>
            </p:nvCxnSpPr>
            <p:spPr>
              <a:xfrm>
                <a:off x="7798530" y="2367866"/>
                <a:ext cx="62587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4096535" y="2944202"/>
              <a:ext cx="697778" cy="190698"/>
              <a:chOff x="3635119" y="2367866"/>
              <a:chExt cx="858804" cy="234705"/>
            </a:xfrm>
          </p:grpSpPr>
          <p:cxnSp>
            <p:nvCxnSpPr>
              <p:cNvPr id="20" name="出自【趣你的PPT】(微信:qunideppt)：最优质的PPT资源库"/>
              <p:cNvCxnSpPr/>
              <p:nvPr/>
            </p:nvCxnSpPr>
            <p:spPr>
              <a:xfrm flipH="1" flipV="1">
                <a:off x="4259218" y="2367866"/>
                <a:ext cx="234705" cy="234705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出自【趣你的PPT】(微信:qunideppt)：最优质的PPT资源库"/>
              <p:cNvCxnSpPr/>
              <p:nvPr/>
            </p:nvCxnSpPr>
            <p:spPr>
              <a:xfrm flipH="1">
                <a:off x="3635119" y="2367866"/>
                <a:ext cx="62587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096535" y="5590302"/>
              <a:ext cx="697778" cy="190698"/>
              <a:chOff x="3635119" y="5624603"/>
              <a:chExt cx="858804" cy="234705"/>
            </a:xfrm>
          </p:grpSpPr>
          <p:cxnSp>
            <p:nvCxnSpPr>
              <p:cNvPr id="22" name="出自【趣你的PPT】(微信:qunideppt)：最优质的PPT资源库"/>
              <p:cNvCxnSpPr/>
              <p:nvPr/>
            </p:nvCxnSpPr>
            <p:spPr>
              <a:xfrm rot="10800000" flipV="1">
                <a:off x="4259218" y="5624603"/>
                <a:ext cx="234705" cy="234705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出自【趣你的PPT】(微信:qunideppt)：最优质的PPT资源库"/>
              <p:cNvCxnSpPr/>
              <p:nvPr/>
            </p:nvCxnSpPr>
            <p:spPr>
              <a:xfrm rot="10800000">
                <a:off x="3635119" y="5859308"/>
                <a:ext cx="62587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7290054" y="5590302"/>
              <a:ext cx="697780" cy="190698"/>
              <a:chOff x="7565603" y="5624603"/>
              <a:chExt cx="858806" cy="234705"/>
            </a:xfrm>
          </p:grpSpPr>
          <p:cxnSp>
            <p:nvCxnSpPr>
              <p:cNvPr id="24" name="出自【趣你的PPT】(微信:qunideppt)：最优质的PPT资源库"/>
              <p:cNvCxnSpPr/>
              <p:nvPr/>
            </p:nvCxnSpPr>
            <p:spPr>
              <a:xfrm rot="10800000" flipH="1" flipV="1">
                <a:off x="7565603" y="5624603"/>
                <a:ext cx="234705" cy="234705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出自【趣你的PPT】(微信:qunideppt)：最优质的PPT资源库"/>
              <p:cNvCxnSpPr/>
              <p:nvPr/>
            </p:nvCxnSpPr>
            <p:spPr>
              <a:xfrm rot="10800000" flipH="1">
                <a:off x="7798530" y="5859308"/>
                <a:ext cx="62587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出自【趣你的PPT】(微信:qunideppt)：最优质的PPT资源库"/>
          <p:cNvSpPr txBox="1"/>
          <p:nvPr/>
        </p:nvSpPr>
        <p:spPr>
          <a:xfrm>
            <a:off x="8235998" y="2029764"/>
            <a:ext cx="244833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224868" y="1707326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意义三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235998" y="4862747"/>
            <a:ext cx="244833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224868" y="4540309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意义四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507673" y="2026101"/>
            <a:ext cx="244288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563247" y="1703663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意义一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507673" y="4879076"/>
            <a:ext cx="2442887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2563247" y="4556638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意义二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55202" y="302192"/>
            <a:ext cx="15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0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3801710" y="3700106"/>
            <a:ext cx="2074123" cy="197544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6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1280826" y="3700106"/>
            <a:ext cx="2074123" cy="197544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6"/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319380" y="3700106"/>
            <a:ext cx="2074123" cy="197544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6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8837051" y="3700106"/>
            <a:ext cx="2074123" cy="197544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6"/>
          </a:p>
        </p:txBody>
      </p:sp>
      <p:cxnSp>
        <p:nvCxnSpPr>
          <p:cNvPr id="37" name="出自【趣你的PPT】(微信:qunideppt)：最优质的PPT资源库"/>
          <p:cNvCxnSpPr/>
          <p:nvPr/>
        </p:nvCxnSpPr>
        <p:spPr>
          <a:xfrm flipH="1">
            <a:off x="2645590" y="2220790"/>
            <a:ext cx="2824939" cy="957823"/>
          </a:xfrm>
          <a:prstGeom prst="line">
            <a:avLst/>
          </a:prstGeom>
          <a:ln w="6350" cmpd="sng">
            <a:solidFill>
              <a:schemeClr val="tx2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出自【趣你的PPT】(微信:qunideppt)：最优质的PPT资源库"/>
          <p:cNvCxnSpPr/>
          <p:nvPr/>
        </p:nvCxnSpPr>
        <p:spPr>
          <a:xfrm>
            <a:off x="6607902" y="2246637"/>
            <a:ext cx="2824939" cy="957823"/>
          </a:xfrm>
          <a:prstGeom prst="line">
            <a:avLst/>
          </a:prstGeom>
          <a:ln w="6350" cmpd="sng">
            <a:solidFill>
              <a:schemeClr val="tx2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5200738" y="2527493"/>
            <a:ext cx="539581" cy="578063"/>
          </a:xfrm>
          <a:prstGeom prst="line">
            <a:avLst/>
          </a:prstGeom>
          <a:ln w="6350" cmpd="sng">
            <a:solidFill>
              <a:schemeClr val="tx2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>
            <a:off x="6411060" y="2533830"/>
            <a:ext cx="539581" cy="578063"/>
          </a:xfrm>
          <a:prstGeom prst="line">
            <a:avLst/>
          </a:prstGeom>
          <a:ln w="6350" cmpd="sng">
            <a:solidFill>
              <a:schemeClr val="tx2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20877" y="3204459"/>
            <a:ext cx="994021" cy="99129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wrap="square" lIns="91261" tIns="45631" rIns="91261" bIns="4563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395" dirty="0">
              <a:solidFill>
                <a:srgbClr val="FFFFFF"/>
              </a:solidFill>
              <a:latin typeface="FontAwesome" pitchFamily="2" charset="0"/>
            </a:endParaRPr>
          </a:p>
        </p:txBody>
      </p:sp>
      <p:grpSp>
        <p:nvGrpSpPr>
          <p:cNvPr id="43" name="Group 28出自【趣你的PPT】(微信:qunideppt)：最优质的PPT资源库"/>
          <p:cNvGrpSpPr/>
          <p:nvPr/>
        </p:nvGrpSpPr>
        <p:grpSpPr>
          <a:xfrm>
            <a:off x="2092402" y="3475397"/>
            <a:ext cx="450969" cy="448980"/>
            <a:chOff x="-365126" y="-2462213"/>
            <a:chExt cx="4321176" cy="4302126"/>
          </a:xfrm>
          <a:solidFill>
            <a:schemeClr val="bg1"/>
          </a:solidFill>
        </p:grpSpPr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365126" y="-2058988"/>
              <a:ext cx="3937000" cy="3898901"/>
            </a:xfrm>
            <a:custGeom>
              <a:avLst/>
              <a:gdLst>
                <a:gd name="T0" fmla="*/ 744 w 1047"/>
                <a:gd name="T1" fmla="*/ 26 h 1037"/>
                <a:gd name="T2" fmla="*/ 681 w 1047"/>
                <a:gd name="T3" fmla="*/ 0 h 1037"/>
                <a:gd name="T4" fmla="*/ 618 w 1047"/>
                <a:gd name="T5" fmla="*/ 26 h 1037"/>
                <a:gd name="T6" fmla="*/ 568 w 1047"/>
                <a:gd name="T7" fmla="*/ 77 h 1037"/>
                <a:gd name="T8" fmla="*/ 541 w 1047"/>
                <a:gd name="T9" fmla="*/ 140 h 1037"/>
                <a:gd name="T10" fmla="*/ 555 w 1047"/>
                <a:gd name="T11" fmla="*/ 187 h 1037"/>
                <a:gd name="T12" fmla="*/ 69 w 1047"/>
                <a:gd name="T13" fmla="*/ 382 h 1037"/>
                <a:gd name="T14" fmla="*/ 7 w 1047"/>
                <a:gd name="T15" fmla="*/ 460 h 1037"/>
                <a:gd name="T16" fmla="*/ 37 w 1047"/>
                <a:gd name="T17" fmla="*/ 556 h 1037"/>
                <a:gd name="T18" fmla="*/ 491 w 1047"/>
                <a:gd name="T19" fmla="*/ 1006 h 1037"/>
                <a:gd name="T20" fmla="*/ 565 w 1047"/>
                <a:gd name="T21" fmla="*/ 1037 h 1037"/>
                <a:gd name="T22" fmla="*/ 567 w 1047"/>
                <a:gd name="T23" fmla="*/ 1037 h 1037"/>
                <a:gd name="T24" fmla="*/ 589 w 1047"/>
                <a:gd name="T25" fmla="*/ 1035 h 1037"/>
                <a:gd name="T26" fmla="*/ 667 w 1047"/>
                <a:gd name="T27" fmla="*/ 969 h 1037"/>
                <a:gd name="T28" fmla="*/ 858 w 1047"/>
                <a:gd name="T29" fmla="*/ 491 h 1037"/>
                <a:gd name="T30" fmla="*/ 907 w 1047"/>
                <a:gd name="T31" fmla="*/ 506 h 1037"/>
                <a:gd name="T32" fmla="*/ 970 w 1047"/>
                <a:gd name="T33" fmla="*/ 480 h 1037"/>
                <a:gd name="T34" fmla="*/ 1020 w 1047"/>
                <a:gd name="T35" fmla="*/ 429 h 1037"/>
                <a:gd name="T36" fmla="*/ 1047 w 1047"/>
                <a:gd name="T37" fmla="*/ 366 h 1037"/>
                <a:gd name="T38" fmla="*/ 1021 w 1047"/>
                <a:gd name="T39" fmla="*/ 303 h 1037"/>
                <a:gd name="T40" fmla="*/ 744 w 1047"/>
                <a:gd name="T41" fmla="*/ 26 h 1037"/>
                <a:gd name="T42" fmla="*/ 601 w 1047"/>
                <a:gd name="T43" fmla="*/ 943 h 1037"/>
                <a:gd name="T44" fmla="*/ 575 w 1047"/>
                <a:gd name="T45" fmla="*/ 965 h 1037"/>
                <a:gd name="T46" fmla="*/ 566 w 1047"/>
                <a:gd name="T47" fmla="*/ 966 h 1037"/>
                <a:gd name="T48" fmla="*/ 542 w 1047"/>
                <a:gd name="T49" fmla="*/ 955 h 1037"/>
                <a:gd name="T50" fmla="*/ 87 w 1047"/>
                <a:gd name="T51" fmla="*/ 505 h 1037"/>
                <a:gd name="T52" fmla="*/ 77 w 1047"/>
                <a:gd name="T53" fmla="*/ 473 h 1037"/>
                <a:gd name="T54" fmla="*/ 98 w 1047"/>
                <a:gd name="T55" fmla="*/ 447 h 1037"/>
                <a:gd name="T56" fmla="*/ 320 w 1047"/>
                <a:gd name="T57" fmla="*/ 358 h 1037"/>
                <a:gd name="T58" fmla="*/ 770 w 1047"/>
                <a:gd name="T59" fmla="*/ 520 h 1037"/>
                <a:gd name="T60" fmla="*/ 601 w 1047"/>
                <a:gd name="T61" fmla="*/ 943 h 1037"/>
                <a:gd name="T62" fmla="*/ 970 w 1047"/>
                <a:gd name="T63" fmla="*/ 378 h 1037"/>
                <a:gd name="T64" fmla="*/ 919 w 1047"/>
                <a:gd name="T65" fmla="*/ 429 h 1037"/>
                <a:gd name="T66" fmla="*/ 894 w 1047"/>
                <a:gd name="T67" fmla="*/ 429 h 1037"/>
                <a:gd name="T68" fmla="*/ 831 w 1047"/>
                <a:gd name="T69" fmla="*/ 366 h 1037"/>
                <a:gd name="T70" fmla="*/ 780 w 1047"/>
                <a:gd name="T71" fmla="*/ 494 h 1037"/>
                <a:gd name="T72" fmla="*/ 784 w 1047"/>
                <a:gd name="T73" fmla="*/ 483 h 1037"/>
                <a:gd name="T74" fmla="*/ 468 w 1047"/>
                <a:gd name="T75" fmla="*/ 350 h 1037"/>
                <a:gd name="T76" fmla="*/ 376 w 1047"/>
                <a:gd name="T77" fmla="*/ 336 h 1037"/>
                <a:gd name="T78" fmla="*/ 679 w 1047"/>
                <a:gd name="T79" fmla="*/ 214 h 1037"/>
                <a:gd name="T80" fmla="*/ 618 w 1047"/>
                <a:gd name="T81" fmla="*/ 153 h 1037"/>
                <a:gd name="T82" fmla="*/ 618 w 1047"/>
                <a:gd name="T83" fmla="*/ 128 h 1037"/>
                <a:gd name="T84" fmla="*/ 669 w 1047"/>
                <a:gd name="T85" fmla="*/ 77 h 1037"/>
                <a:gd name="T86" fmla="*/ 694 w 1047"/>
                <a:gd name="T87" fmla="*/ 77 h 1037"/>
                <a:gd name="T88" fmla="*/ 970 w 1047"/>
                <a:gd name="T89" fmla="*/ 353 h 1037"/>
                <a:gd name="T90" fmla="*/ 970 w 1047"/>
                <a:gd name="T91" fmla="*/ 378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7" h="1037">
                  <a:moveTo>
                    <a:pt x="744" y="26"/>
                  </a:moveTo>
                  <a:cubicBezTo>
                    <a:pt x="727" y="10"/>
                    <a:pt x="705" y="0"/>
                    <a:pt x="681" y="0"/>
                  </a:cubicBezTo>
                  <a:cubicBezTo>
                    <a:pt x="657" y="0"/>
                    <a:pt x="635" y="10"/>
                    <a:pt x="618" y="26"/>
                  </a:cubicBezTo>
                  <a:cubicBezTo>
                    <a:pt x="568" y="77"/>
                    <a:pt x="568" y="77"/>
                    <a:pt x="568" y="77"/>
                  </a:cubicBezTo>
                  <a:cubicBezTo>
                    <a:pt x="551" y="94"/>
                    <a:pt x="541" y="116"/>
                    <a:pt x="541" y="140"/>
                  </a:cubicBezTo>
                  <a:cubicBezTo>
                    <a:pt x="541" y="157"/>
                    <a:pt x="546" y="173"/>
                    <a:pt x="555" y="187"/>
                  </a:cubicBezTo>
                  <a:cubicBezTo>
                    <a:pt x="69" y="382"/>
                    <a:pt x="69" y="382"/>
                    <a:pt x="69" y="382"/>
                  </a:cubicBezTo>
                  <a:cubicBezTo>
                    <a:pt x="37" y="396"/>
                    <a:pt x="13" y="425"/>
                    <a:pt x="7" y="460"/>
                  </a:cubicBezTo>
                  <a:cubicBezTo>
                    <a:pt x="0" y="495"/>
                    <a:pt x="11" y="531"/>
                    <a:pt x="37" y="556"/>
                  </a:cubicBezTo>
                  <a:cubicBezTo>
                    <a:pt x="491" y="1006"/>
                    <a:pt x="491" y="1006"/>
                    <a:pt x="491" y="1006"/>
                  </a:cubicBezTo>
                  <a:cubicBezTo>
                    <a:pt x="511" y="1025"/>
                    <a:pt x="537" y="1036"/>
                    <a:pt x="565" y="1037"/>
                  </a:cubicBezTo>
                  <a:cubicBezTo>
                    <a:pt x="565" y="1037"/>
                    <a:pt x="567" y="1037"/>
                    <a:pt x="567" y="1037"/>
                  </a:cubicBezTo>
                  <a:cubicBezTo>
                    <a:pt x="575" y="1037"/>
                    <a:pt x="582" y="1036"/>
                    <a:pt x="589" y="1035"/>
                  </a:cubicBezTo>
                  <a:cubicBezTo>
                    <a:pt x="625" y="1027"/>
                    <a:pt x="654" y="1003"/>
                    <a:pt x="667" y="969"/>
                  </a:cubicBezTo>
                  <a:cubicBezTo>
                    <a:pt x="858" y="491"/>
                    <a:pt x="858" y="491"/>
                    <a:pt x="858" y="491"/>
                  </a:cubicBezTo>
                  <a:cubicBezTo>
                    <a:pt x="872" y="501"/>
                    <a:pt x="889" y="506"/>
                    <a:pt x="907" y="506"/>
                  </a:cubicBezTo>
                  <a:cubicBezTo>
                    <a:pt x="931" y="506"/>
                    <a:pt x="953" y="496"/>
                    <a:pt x="970" y="480"/>
                  </a:cubicBezTo>
                  <a:cubicBezTo>
                    <a:pt x="1020" y="429"/>
                    <a:pt x="1020" y="429"/>
                    <a:pt x="1020" y="429"/>
                  </a:cubicBezTo>
                  <a:cubicBezTo>
                    <a:pt x="1037" y="412"/>
                    <a:pt x="1047" y="390"/>
                    <a:pt x="1047" y="366"/>
                  </a:cubicBezTo>
                  <a:cubicBezTo>
                    <a:pt x="1047" y="342"/>
                    <a:pt x="1037" y="319"/>
                    <a:pt x="1021" y="303"/>
                  </a:cubicBezTo>
                  <a:lnTo>
                    <a:pt x="744" y="26"/>
                  </a:lnTo>
                  <a:close/>
                  <a:moveTo>
                    <a:pt x="601" y="943"/>
                  </a:moveTo>
                  <a:cubicBezTo>
                    <a:pt x="596" y="954"/>
                    <a:pt x="586" y="962"/>
                    <a:pt x="575" y="965"/>
                  </a:cubicBezTo>
                  <a:cubicBezTo>
                    <a:pt x="572" y="965"/>
                    <a:pt x="569" y="966"/>
                    <a:pt x="566" y="966"/>
                  </a:cubicBezTo>
                  <a:cubicBezTo>
                    <a:pt x="557" y="965"/>
                    <a:pt x="549" y="962"/>
                    <a:pt x="542" y="955"/>
                  </a:cubicBezTo>
                  <a:cubicBezTo>
                    <a:pt x="87" y="505"/>
                    <a:pt x="87" y="505"/>
                    <a:pt x="87" y="505"/>
                  </a:cubicBezTo>
                  <a:cubicBezTo>
                    <a:pt x="79" y="497"/>
                    <a:pt x="75" y="485"/>
                    <a:pt x="77" y="473"/>
                  </a:cubicBezTo>
                  <a:cubicBezTo>
                    <a:pt x="79" y="462"/>
                    <a:pt x="87" y="452"/>
                    <a:pt x="98" y="447"/>
                  </a:cubicBezTo>
                  <a:cubicBezTo>
                    <a:pt x="320" y="358"/>
                    <a:pt x="320" y="358"/>
                    <a:pt x="320" y="358"/>
                  </a:cubicBezTo>
                  <a:cubicBezTo>
                    <a:pt x="470" y="408"/>
                    <a:pt x="620" y="360"/>
                    <a:pt x="770" y="520"/>
                  </a:cubicBezTo>
                  <a:lnTo>
                    <a:pt x="601" y="943"/>
                  </a:lnTo>
                  <a:close/>
                  <a:moveTo>
                    <a:pt x="970" y="378"/>
                  </a:moveTo>
                  <a:cubicBezTo>
                    <a:pt x="919" y="429"/>
                    <a:pt x="919" y="429"/>
                    <a:pt x="919" y="429"/>
                  </a:cubicBezTo>
                  <a:cubicBezTo>
                    <a:pt x="912" y="436"/>
                    <a:pt x="901" y="436"/>
                    <a:pt x="894" y="429"/>
                  </a:cubicBezTo>
                  <a:cubicBezTo>
                    <a:pt x="831" y="366"/>
                    <a:pt x="831" y="366"/>
                    <a:pt x="831" y="366"/>
                  </a:cubicBezTo>
                  <a:cubicBezTo>
                    <a:pt x="780" y="494"/>
                    <a:pt x="780" y="494"/>
                    <a:pt x="780" y="494"/>
                  </a:cubicBezTo>
                  <a:cubicBezTo>
                    <a:pt x="784" y="483"/>
                    <a:pt x="784" y="483"/>
                    <a:pt x="784" y="483"/>
                  </a:cubicBezTo>
                  <a:cubicBezTo>
                    <a:pt x="676" y="376"/>
                    <a:pt x="567" y="362"/>
                    <a:pt x="468" y="350"/>
                  </a:cubicBezTo>
                  <a:cubicBezTo>
                    <a:pt x="437" y="346"/>
                    <a:pt x="406" y="342"/>
                    <a:pt x="376" y="336"/>
                  </a:cubicBezTo>
                  <a:cubicBezTo>
                    <a:pt x="679" y="214"/>
                    <a:pt x="679" y="214"/>
                    <a:pt x="679" y="214"/>
                  </a:cubicBezTo>
                  <a:cubicBezTo>
                    <a:pt x="618" y="153"/>
                    <a:pt x="618" y="153"/>
                    <a:pt x="618" y="153"/>
                  </a:cubicBezTo>
                  <a:cubicBezTo>
                    <a:pt x="611" y="146"/>
                    <a:pt x="611" y="135"/>
                    <a:pt x="618" y="128"/>
                  </a:cubicBezTo>
                  <a:cubicBezTo>
                    <a:pt x="669" y="77"/>
                    <a:pt x="669" y="77"/>
                    <a:pt x="669" y="77"/>
                  </a:cubicBezTo>
                  <a:cubicBezTo>
                    <a:pt x="676" y="70"/>
                    <a:pt x="687" y="70"/>
                    <a:pt x="694" y="77"/>
                  </a:cubicBezTo>
                  <a:cubicBezTo>
                    <a:pt x="970" y="353"/>
                    <a:pt x="970" y="353"/>
                    <a:pt x="970" y="353"/>
                  </a:cubicBezTo>
                  <a:cubicBezTo>
                    <a:pt x="977" y="360"/>
                    <a:pt x="977" y="372"/>
                    <a:pt x="970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36700" y="-311150"/>
              <a:ext cx="669925" cy="673100"/>
            </a:xfrm>
            <a:custGeom>
              <a:avLst/>
              <a:gdLst>
                <a:gd name="T0" fmla="*/ 89 w 178"/>
                <a:gd name="T1" fmla="*/ 179 h 179"/>
                <a:gd name="T2" fmla="*/ 178 w 178"/>
                <a:gd name="T3" fmla="*/ 89 h 179"/>
                <a:gd name="T4" fmla="*/ 89 w 178"/>
                <a:gd name="T5" fmla="*/ 0 h 179"/>
                <a:gd name="T6" fmla="*/ 0 w 178"/>
                <a:gd name="T7" fmla="*/ 89 h 179"/>
                <a:gd name="T8" fmla="*/ 89 w 178"/>
                <a:gd name="T9" fmla="*/ 179 h 179"/>
                <a:gd name="T10" fmla="*/ 89 w 178"/>
                <a:gd name="T11" fmla="*/ 36 h 179"/>
                <a:gd name="T12" fmla="*/ 143 w 178"/>
                <a:gd name="T13" fmla="*/ 89 h 179"/>
                <a:gd name="T14" fmla="*/ 89 w 178"/>
                <a:gd name="T15" fmla="*/ 143 h 179"/>
                <a:gd name="T16" fmla="*/ 35 w 178"/>
                <a:gd name="T17" fmla="*/ 89 h 179"/>
                <a:gd name="T18" fmla="*/ 89 w 178"/>
                <a:gd name="T19" fmla="*/ 3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79">
                  <a:moveTo>
                    <a:pt x="89" y="179"/>
                  </a:moveTo>
                  <a:cubicBezTo>
                    <a:pt x="138" y="179"/>
                    <a:pt x="178" y="139"/>
                    <a:pt x="178" y="89"/>
                  </a:cubicBezTo>
                  <a:cubicBezTo>
                    <a:pt x="178" y="40"/>
                    <a:pt x="138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lose/>
                  <a:moveTo>
                    <a:pt x="89" y="36"/>
                  </a:moveTo>
                  <a:cubicBezTo>
                    <a:pt x="119" y="36"/>
                    <a:pt x="143" y="60"/>
                    <a:pt x="143" y="89"/>
                  </a:cubicBezTo>
                  <a:cubicBezTo>
                    <a:pt x="143" y="119"/>
                    <a:pt x="119" y="143"/>
                    <a:pt x="89" y="143"/>
                  </a:cubicBezTo>
                  <a:cubicBezTo>
                    <a:pt x="59" y="143"/>
                    <a:pt x="35" y="119"/>
                    <a:pt x="35" y="89"/>
                  </a:cubicBezTo>
                  <a:cubicBezTo>
                    <a:pt x="35" y="60"/>
                    <a:pt x="59" y="36"/>
                    <a:pt x="8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82950" y="-2462213"/>
              <a:ext cx="673100" cy="673100"/>
            </a:xfrm>
            <a:custGeom>
              <a:avLst/>
              <a:gdLst>
                <a:gd name="T0" fmla="*/ 90 w 179"/>
                <a:gd name="T1" fmla="*/ 0 h 179"/>
                <a:gd name="T2" fmla="*/ 0 w 179"/>
                <a:gd name="T3" fmla="*/ 89 h 179"/>
                <a:gd name="T4" fmla="*/ 90 w 179"/>
                <a:gd name="T5" fmla="*/ 179 h 179"/>
                <a:gd name="T6" fmla="*/ 179 w 179"/>
                <a:gd name="T7" fmla="*/ 89 h 179"/>
                <a:gd name="T8" fmla="*/ 90 w 179"/>
                <a:gd name="T9" fmla="*/ 0 h 179"/>
                <a:gd name="T10" fmla="*/ 90 w 179"/>
                <a:gd name="T11" fmla="*/ 143 h 179"/>
                <a:gd name="T12" fmla="*/ 36 w 179"/>
                <a:gd name="T13" fmla="*/ 89 h 179"/>
                <a:gd name="T14" fmla="*/ 90 w 179"/>
                <a:gd name="T15" fmla="*/ 36 h 179"/>
                <a:gd name="T16" fmla="*/ 143 w 179"/>
                <a:gd name="T17" fmla="*/ 89 h 179"/>
                <a:gd name="T18" fmla="*/ 90 w 179"/>
                <a:gd name="T19" fmla="*/ 14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79">
                  <a:moveTo>
                    <a:pt x="90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90" y="179"/>
                  </a:cubicBezTo>
                  <a:cubicBezTo>
                    <a:pt x="139" y="179"/>
                    <a:pt x="179" y="139"/>
                    <a:pt x="179" y="89"/>
                  </a:cubicBezTo>
                  <a:cubicBezTo>
                    <a:pt x="179" y="40"/>
                    <a:pt x="139" y="0"/>
                    <a:pt x="90" y="0"/>
                  </a:cubicBezTo>
                  <a:close/>
                  <a:moveTo>
                    <a:pt x="90" y="143"/>
                  </a:moveTo>
                  <a:cubicBezTo>
                    <a:pt x="60" y="143"/>
                    <a:pt x="36" y="119"/>
                    <a:pt x="36" y="89"/>
                  </a:cubicBezTo>
                  <a:cubicBezTo>
                    <a:pt x="36" y="60"/>
                    <a:pt x="60" y="36"/>
                    <a:pt x="90" y="36"/>
                  </a:cubicBezTo>
                  <a:cubicBezTo>
                    <a:pt x="119" y="36"/>
                    <a:pt x="143" y="60"/>
                    <a:pt x="143" y="89"/>
                  </a:cubicBezTo>
                  <a:cubicBezTo>
                    <a:pt x="143" y="119"/>
                    <a:pt x="119" y="143"/>
                    <a:pt x="9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8662" y="-446088"/>
              <a:ext cx="538163" cy="536575"/>
            </a:xfrm>
            <a:custGeom>
              <a:avLst/>
              <a:gdLst>
                <a:gd name="T0" fmla="*/ 0 w 143"/>
                <a:gd name="T1" fmla="*/ 72 h 143"/>
                <a:gd name="T2" fmla="*/ 72 w 143"/>
                <a:gd name="T3" fmla="*/ 143 h 143"/>
                <a:gd name="T4" fmla="*/ 143 w 143"/>
                <a:gd name="T5" fmla="*/ 72 h 143"/>
                <a:gd name="T6" fmla="*/ 72 w 143"/>
                <a:gd name="T7" fmla="*/ 0 h 143"/>
                <a:gd name="T8" fmla="*/ 0 w 143"/>
                <a:gd name="T9" fmla="*/ 72 h 143"/>
                <a:gd name="T10" fmla="*/ 72 w 143"/>
                <a:gd name="T11" fmla="*/ 36 h 143"/>
                <a:gd name="T12" fmla="*/ 107 w 143"/>
                <a:gd name="T13" fmla="*/ 72 h 143"/>
                <a:gd name="T14" fmla="*/ 72 w 143"/>
                <a:gd name="T15" fmla="*/ 108 h 143"/>
                <a:gd name="T16" fmla="*/ 36 w 143"/>
                <a:gd name="T17" fmla="*/ 72 h 143"/>
                <a:gd name="T18" fmla="*/ 72 w 143"/>
                <a:gd name="T19" fmla="*/ 3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0" y="72"/>
                  </a:moveTo>
                  <a:cubicBezTo>
                    <a:pt x="0" y="111"/>
                    <a:pt x="32" y="143"/>
                    <a:pt x="72" y="143"/>
                  </a:cubicBezTo>
                  <a:cubicBezTo>
                    <a:pt x="111" y="143"/>
                    <a:pt x="143" y="111"/>
                    <a:pt x="143" y="72"/>
                  </a:cubicBezTo>
                  <a:cubicBezTo>
                    <a:pt x="143" y="32"/>
                    <a:pt x="111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lose/>
                  <a:moveTo>
                    <a:pt x="72" y="36"/>
                  </a:moveTo>
                  <a:cubicBezTo>
                    <a:pt x="91" y="36"/>
                    <a:pt x="107" y="52"/>
                    <a:pt x="107" y="72"/>
                  </a:cubicBezTo>
                  <a:cubicBezTo>
                    <a:pt x="107" y="92"/>
                    <a:pt x="91" y="108"/>
                    <a:pt x="72" y="108"/>
                  </a:cubicBezTo>
                  <a:cubicBezTo>
                    <a:pt x="52" y="108"/>
                    <a:pt x="36" y="92"/>
                    <a:pt x="36" y="72"/>
                  </a:cubicBezTo>
                  <a:cubicBezTo>
                    <a:pt x="36" y="52"/>
                    <a:pt x="52" y="36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66825" y="496888"/>
              <a:ext cx="269875" cy="266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17887" y="-1522413"/>
              <a:ext cx="269875" cy="271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</p:grp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40204" y="3204459"/>
            <a:ext cx="994021" cy="991296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txBody>
          <a:bodyPr vert="horz" wrap="square" lIns="91261" tIns="45631" rIns="91261" bIns="4563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395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52" name="Group 37出自【趣你的PPT】(微信:qunideppt)：最优质的PPT资源库"/>
          <p:cNvGrpSpPr/>
          <p:nvPr/>
        </p:nvGrpSpPr>
        <p:grpSpPr>
          <a:xfrm>
            <a:off x="4665329" y="3464042"/>
            <a:ext cx="343769" cy="499521"/>
            <a:chOff x="-1587" y="-1587"/>
            <a:chExt cx="4211637" cy="6119812"/>
          </a:xfrm>
          <a:solidFill>
            <a:schemeClr val="bg1"/>
          </a:solidFill>
        </p:grpSpPr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1587" y="-1587"/>
              <a:ext cx="4211637" cy="6119812"/>
            </a:xfrm>
            <a:custGeom>
              <a:avLst/>
              <a:gdLst>
                <a:gd name="T0" fmla="*/ 560 w 1120"/>
                <a:gd name="T1" fmla="*/ 0 h 1629"/>
                <a:gd name="T2" fmla="*/ 0 w 1120"/>
                <a:gd name="T3" fmla="*/ 560 h 1629"/>
                <a:gd name="T4" fmla="*/ 256 w 1120"/>
                <a:gd name="T5" fmla="*/ 1174 h 1629"/>
                <a:gd name="T6" fmla="*/ 560 w 1120"/>
                <a:gd name="T7" fmla="*/ 1629 h 1629"/>
                <a:gd name="T8" fmla="*/ 864 w 1120"/>
                <a:gd name="T9" fmla="*/ 1175 h 1629"/>
                <a:gd name="T10" fmla="*/ 1120 w 1120"/>
                <a:gd name="T11" fmla="*/ 560 h 1629"/>
                <a:gd name="T12" fmla="*/ 560 w 1120"/>
                <a:gd name="T13" fmla="*/ 0 h 1629"/>
                <a:gd name="T14" fmla="*/ 692 w 1120"/>
                <a:gd name="T15" fmla="*/ 1383 h 1629"/>
                <a:gd name="T16" fmla="*/ 440 w 1120"/>
                <a:gd name="T17" fmla="*/ 1415 h 1629"/>
                <a:gd name="T18" fmla="*/ 409 w 1120"/>
                <a:gd name="T19" fmla="*/ 1319 h 1629"/>
                <a:gd name="T20" fmla="*/ 409 w 1120"/>
                <a:gd name="T21" fmla="*/ 1317 h 1629"/>
                <a:gd name="T22" fmla="*/ 724 w 1120"/>
                <a:gd name="T23" fmla="*/ 1278 h 1629"/>
                <a:gd name="T24" fmla="*/ 710 w 1120"/>
                <a:gd name="T25" fmla="*/ 1323 h 1629"/>
                <a:gd name="T26" fmla="*/ 692 w 1120"/>
                <a:gd name="T27" fmla="*/ 1383 h 1629"/>
                <a:gd name="T28" fmla="*/ 394 w 1120"/>
                <a:gd name="T29" fmla="*/ 1268 h 1629"/>
                <a:gd name="T30" fmla="*/ 363 w 1120"/>
                <a:gd name="T31" fmla="*/ 1171 h 1629"/>
                <a:gd name="T32" fmla="*/ 758 w 1120"/>
                <a:gd name="T33" fmla="*/ 1171 h 1629"/>
                <a:gd name="T34" fmla="*/ 740 w 1120"/>
                <a:gd name="T35" fmla="*/ 1225 h 1629"/>
                <a:gd name="T36" fmla="*/ 394 w 1120"/>
                <a:gd name="T37" fmla="*/ 1268 h 1629"/>
                <a:gd name="T38" fmla="*/ 560 w 1120"/>
                <a:gd name="T39" fmla="*/ 1527 h 1629"/>
                <a:gd name="T40" fmla="*/ 458 w 1120"/>
                <a:gd name="T41" fmla="*/ 1464 h 1629"/>
                <a:gd name="T42" fmla="*/ 674 w 1120"/>
                <a:gd name="T43" fmla="*/ 1437 h 1629"/>
                <a:gd name="T44" fmla="*/ 560 w 1120"/>
                <a:gd name="T45" fmla="*/ 1527 h 1629"/>
                <a:gd name="T46" fmla="*/ 798 w 1120"/>
                <a:gd name="T47" fmla="*/ 1069 h 1629"/>
                <a:gd name="T48" fmla="*/ 323 w 1120"/>
                <a:gd name="T49" fmla="*/ 1069 h 1629"/>
                <a:gd name="T50" fmla="*/ 237 w 1120"/>
                <a:gd name="T51" fmla="*/ 905 h 1629"/>
                <a:gd name="T52" fmla="*/ 102 w 1120"/>
                <a:gd name="T53" fmla="*/ 560 h 1629"/>
                <a:gd name="T54" fmla="*/ 560 w 1120"/>
                <a:gd name="T55" fmla="*/ 102 h 1629"/>
                <a:gd name="T56" fmla="*/ 1018 w 1120"/>
                <a:gd name="T57" fmla="*/ 560 h 1629"/>
                <a:gd name="T58" fmla="*/ 883 w 1120"/>
                <a:gd name="T59" fmla="*/ 906 h 1629"/>
                <a:gd name="T60" fmla="*/ 798 w 1120"/>
                <a:gd name="T61" fmla="*/ 1069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0" h="1629">
                  <a:moveTo>
                    <a:pt x="560" y="0"/>
                  </a:moveTo>
                  <a:cubicBezTo>
                    <a:pt x="251" y="0"/>
                    <a:pt x="0" y="251"/>
                    <a:pt x="0" y="560"/>
                  </a:cubicBezTo>
                  <a:cubicBezTo>
                    <a:pt x="0" y="765"/>
                    <a:pt x="188" y="983"/>
                    <a:pt x="256" y="1174"/>
                  </a:cubicBezTo>
                  <a:cubicBezTo>
                    <a:pt x="358" y="1459"/>
                    <a:pt x="347" y="1629"/>
                    <a:pt x="560" y="1629"/>
                  </a:cubicBezTo>
                  <a:cubicBezTo>
                    <a:pt x="776" y="1629"/>
                    <a:pt x="762" y="1459"/>
                    <a:pt x="864" y="1175"/>
                  </a:cubicBezTo>
                  <a:cubicBezTo>
                    <a:pt x="932" y="983"/>
                    <a:pt x="1120" y="764"/>
                    <a:pt x="1120" y="560"/>
                  </a:cubicBezTo>
                  <a:cubicBezTo>
                    <a:pt x="1120" y="251"/>
                    <a:pt x="869" y="0"/>
                    <a:pt x="560" y="0"/>
                  </a:cubicBezTo>
                  <a:close/>
                  <a:moveTo>
                    <a:pt x="692" y="1383"/>
                  </a:moveTo>
                  <a:cubicBezTo>
                    <a:pt x="440" y="1415"/>
                    <a:pt x="440" y="1415"/>
                    <a:pt x="440" y="1415"/>
                  </a:cubicBezTo>
                  <a:cubicBezTo>
                    <a:pt x="431" y="1389"/>
                    <a:pt x="421" y="1358"/>
                    <a:pt x="409" y="1319"/>
                  </a:cubicBezTo>
                  <a:cubicBezTo>
                    <a:pt x="409" y="1318"/>
                    <a:pt x="409" y="1318"/>
                    <a:pt x="409" y="1317"/>
                  </a:cubicBezTo>
                  <a:cubicBezTo>
                    <a:pt x="724" y="1278"/>
                    <a:pt x="724" y="1278"/>
                    <a:pt x="724" y="1278"/>
                  </a:cubicBezTo>
                  <a:cubicBezTo>
                    <a:pt x="719" y="1293"/>
                    <a:pt x="714" y="1309"/>
                    <a:pt x="710" y="1323"/>
                  </a:cubicBezTo>
                  <a:cubicBezTo>
                    <a:pt x="704" y="1346"/>
                    <a:pt x="698" y="1365"/>
                    <a:pt x="692" y="1383"/>
                  </a:cubicBezTo>
                  <a:close/>
                  <a:moveTo>
                    <a:pt x="394" y="1268"/>
                  </a:moveTo>
                  <a:cubicBezTo>
                    <a:pt x="385" y="1237"/>
                    <a:pt x="374" y="1205"/>
                    <a:pt x="363" y="1171"/>
                  </a:cubicBezTo>
                  <a:cubicBezTo>
                    <a:pt x="758" y="1171"/>
                    <a:pt x="758" y="1171"/>
                    <a:pt x="758" y="1171"/>
                  </a:cubicBezTo>
                  <a:cubicBezTo>
                    <a:pt x="752" y="1189"/>
                    <a:pt x="745" y="1208"/>
                    <a:pt x="740" y="1225"/>
                  </a:cubicBezTo>
                  <a:lnTo>
                    <a:pt x="394" y="1268"/>
                  </a:lnTo>
                  <a:close/>
                  <a:moveTo>
                    <a:pt x="560" y="1527"/>
                  </a:moveTo>
                  <a:cubicBezTo>
                    <a:pt x="508" y="1527"/>
                    <a:pt x="485" y="1521"/>
                    <a:pt x="458" y="1464"/>
                  </a:cubicBezTo>
                  <a:cubicBezTo>
                    <a:pt x="674" y="1437"/>
                    <a:pt x="674" y="1437"/>
                    <a:pt x="674" y="1437"/>
                  </a:cubicBezTo>
                  <a:cubicBezTo>
                    <a:pt x="643" y="1521"/>
                    <a:pt x="620" y="1527"/>
                    <a:pt x="560" y="1527"/>
                  </a:cubicBezTo>
                  <a:close/>
                  <a:moveTo>
                    <a:pt x="798" y="1069"/>
                  </a:moveTo>
                  <a:cubicBezTo>
                    <a:pt x="323" y="1069"/>
                    <a:pt x="323" y="1069"/>
                    <a:pt x="323" y="1069"/>
                  </a:cubicBezTo>
                  <a:cubicBezTo>
                    <a:pt x="297" y="1014"/>
                    <a:pt x="267" y="959"/>
                    <a:pt x="237" y="905"/>
                  </a:cubicBezTo>
                  <a:cubicBezTo>
                    <a:pt x="170" y="786"/>
                    <a:pt x="102" y="664"/>
                    <a:pt x="102" y="560"/>
                  </a:cubicBezTo>
                  <a:cubicBezTo>
                    <a:pt x="102" y="307"/>
                    <a:pt x="307" y="102"/>
                    <a:pt x="560" y="102"/>
                  </a:cubicBezTo>
                  <a:cubicBezTo>
                    <a:pt x="813" y="102"/>
                    <a:pt x="1018" y="307"/>
                    <a:pt x="1018" y="560"/>
                  </a:cubicBezTo>
                  <a:cubicBezTo>
                    <a:pt x="1018" y="663"/>
                    <a:pt x="949" y="786"/>
                    <a:pt x="883" y="906"/>
                  </a:cubicBezTo>
                  <a:cubicBezTo>
                    <a:pt x="853" y="960"/>
                    <a:pt x="823" y="1014"/>
                    <a:pt x="798" y="10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263" y="955675"/>
              <a:ext cx="1239837" cy="1239837"/>
            </a:xfrm>
            <a:custGeom>
              <a:avLst/>
              <a:gdLst>
                <a:gd name="T0" fmla="*/ 305 w 330"/>
                <a:gd name="T1" fmla="*/ 0 h 330"/>
                <a:gd name="T2" fmla="*/ 0 w 330"/>
                <a:gd name="T3" fmla="*/ 305 h 330"/>
                <a:gd name="T4" fmla="*/ 25 w 330"/>
                <a:gd name="T5" fmla="*/ 330 h 330"/>
                <a:gd name="T6" fmla="*/ 50 w 330"/>
                <a:gd name="T7" fmla="*/ 305 h 330"/>
                <a:gd name="T8" fmla="*/ 305 w 330"/>
                <a:gd name="T9" fmla="*/ 50 h 330"/>
                <a:gd name="T10" fmla="*/ 330 w 330"/>
                <a:gd name="T11" fmla="*/ 25 h 330"/>
                <a:gd name="T12" fmla="*/ 305 w 330"/>
                <a:gd name="T1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330">
                  <a:moveTo>
                    <a:pt x="305" y="0"/>
                  </a:moveTo>
                  <a:cubicBezTo>
                    <a:pt x="137" y="0"/>
                    <a:pt x="0" y="137"/>
                    <a:pt x="0" y="305"/>
                  </a:cubicBezTo>
                  <a:cubicBezTo>
                    <a:pt x="0" y="319"/>
                    <a:pt x="11" y="330"/>
                    <a:pt x="25" y="330"/>
                  </a:cubicBezTo>
                  <a:cubicBezTo>
                    <a:pt x="39" y="330"/>
                    <a:pt x="50" y="319"/>
                    <a:pt x="50" y="305"/>
                  </a:cubicBezTo>
                  <a:cubicBezTo>
                    <a:pt x="50" y="165"/>
                    <a:pt x="165" y="50"/>
                    <a:pt x="305" y="50"/>
                  </a:cubicBezTo>
                  <a:cubicBezTo>
                    <a:pt x="319" y="50"/>
                    <a:pt x="330" y="39"/>
                    <a:pt x="330" y="25"/>
                  </a:cubicBezTo>
                  <a:cubicBezTo>
                    <a:pt x="330" y="11"/>
                    <a:pt x="319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</p:grp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9532" y="3204459"/>
            <a:ext cx="994021" cy="99129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wrap="square" lIns="91261" tIns="45631" rIns="91261" bIns="4563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AU" sz="2395" dirty="0">
              <a:solidFill>
                <a:srgbClr val="FFFFFF"/>
              </a:solidFill>
              <a:latin typeface="FontAwesome" pitchFamily="2" charset="0"/>
            </a:endParaRPr>
          </a:p>
        </p:txBody>
      </p:sp>
      <p:grpSp>
        <p:nvGrpSpPr>
          <p:cNvPr id="57" name="Group 42出自【趣你的PPT】(微信:qunideppt)：最优质的PPT资源库"/>
          <p:cNvGrpSpPr/>
          <p:nvPr/>
        </p:nvGrpSpPr>
        <p:grpSpPr>
          <a:xfrm>
            <a:off x="7195224" y="3565072"/>
            <a:ext cx="361402" cy="339877"/>
            <a:chOff x="-1587" y="-3175"/>
            <a:chExt cx="506412" cy="476250"/>
          </a:xfrm>
          <a:solidFill>
            <a:schemeClr val="bg1"/>
          </a:solidFill>
        </p:grpSpPr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4475" y="257175"/>
              <a:ext cx="60325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1587" y="-3175"/>
              <a:ext cx="506412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</p:grpSp>
      <p:sp>
        <p:nvSpPr>
          <p:cNvPr id="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82776" y="1400912"/>
            <a:ext cx="994021" cy="9912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2794" dirty="0">
              <a:solidFill>
                <a:schemeClr val="bg1"/>
              </a:solidFill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>
            <a:off x="5882296" y="1699940"/>
            <a:ext cx="393283" cy="393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5" h="21473" extrusionOk="0">
                <a:moveTo>
                  <a:pt x="2579" y="8408"/>
                </a:moveTo>
                <a:cubicBezTo>
                  <a:pt x="2579" y="5192"/>
                  <a:pt x="5174" y="2587"/>
                  <a:pt x="8377" y="2587"/>
                </a:cubicBezTo>
                <a:cubicBezTo>
                  <a:pt x="11581" y="2587"/>
                  <a:pt x="14435" y="5451"/>
                  <a:pt x="14435" y="8668"/>
                </a:cubicBezTo>
                <a:cubicBezTo>
                  <a:pt x="14435" y="11882"/>
                  <a:pt x="11838" y="14489"/>
                  <a:pt x="8636" y="14489"/>
                </a:cubicBezTo>
                <a:cubicBezTo>
                  <a:pt x="5432" y="14488"/>
                  <a:pt x="2579" y="11622"/>
                  <a:pt x="2579" y="8408"/>
                </a:cubicBezTo>
                <a:close/>
                <a:moveTo>
                  <a:pt x="20915" y="18167"/>
                </a:moveTo>
                <a:lnTo>
                  <a:pt x="15797" y="13031"/>
                </a:lnTo>
                <a:cubicBezTo>
                  <a:pt x="16569" y="11760"/>
                  <a:pt x="17014" y="10265"/>
                  <a:pt x="17014" y="8668"/>
                </a:cubicBezTo>
                <a:cubicBezTo>
                  <a:pt x="17014" y="4023"/>
                  <a:pt x="13004" y="0"/>
                  <a:pt x="8377" y="0"/>
                </a:cubicBezTo>
                <a:cubicBezTo>
                  <a:pt x="3750" y="-1"/>
                  <a:pt x="0" y="3764"/>
                  <a:pt x="0" y="8408"/>
                </a:cubicBezTo>
                <a:cubicBezTo>
                  <a:pt x="0" y="13051"/>
                  <a:pt x="4010" y="17076"/>
                  <a:pt x="8636" y="17076"/>
                </a:cubicBezTo>
                <a:cubicBezTo>
                  <a:pt x="10175" y="17076"/>
                  <a:pt x="11615" y="16655"/>
                  <a:pt x="12854" y="15928"/>
                </a:cubicBezTo>
                <a:lnTo>
                  <a:pt x="17998" y="21095"/>
                </a:lnTo>
                <a:cubicBezTo>
                  <a:pt x="18502" y="21599"/>
                  <a:pt x="19318" y="21599"/>
                  <a:pt x="19821" y="21095"/>
                </a:cubicBezTo>
                <a:lnTo>
                  <a:pt x="21098" y="19813"/>
                </a:lnTo>
                <a:cubicBezTo>
                  <a:pt x="21600" y="19309"/>
                  <a:pt x="21417" y="18671"/>
                  <a:pt x="20915" y="18167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43571" tIns="43571" rIns="43571" bIns="43571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4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78860" y="3204459"/>
            <a:ext cx="994021" cy="991296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txBody>
          <a:bodyPr vert="horz" wrap="square" lIns="91261" tIns="45631" rIns="91261" bIns="4563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395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65" name="Group 47出自【趣你的PPT】(微信:qunideppt)：最优质的PPT资源库"/>
          <p:cNvGrpSpPr/>
          <p:nvPr/>
        </p:nvGrpSpPr>
        <p:grpSpPr>
          <a:xfrm>
            <a:off x="9664681" y="3504420"/>
            <a:ext cx="418860" cy="390935"/>
            <a:chOff x="1511296" y="1234210"/>
            <a:chExt cx="256867" cy="239742"/>
          </a:xfrm>
          <a:solidFill>
            <a:schemeClr val="bg1"/>
          </a:solidFill>
        </p:grpSpPr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43231" y="1266144"/>
              <a:ext cx="191609" cy="127739"/>
            </a:xfrm>
            <a:custGeom>
              <a:avLst/>
              <a:gdLst>
                <a:gd name="T0" fmla="*/ 168 w 175"/>
                <a:gd name="T1" fmla="*/ 0 h 117"/>
                <a:gd name="T2" fmla="*/ 7 w 175"/>
                <a:gd name="T3" fmla="*/ 0 h 117"/>
                <a:gd name="T4" fmla="*/ 0 w 175"/>
                <a:gd name="T5" fmla="*/ 8 h 117"/>
                <a:gd name="T6" fmla="*/ 0 w 175"/>
                <a:gd name="T7" fmla="*/ 110 h 117"/>
                <a:gd name="T8" fmla="*/ 7 w 175"/>
                <a:gd name="T9" fmla="*/ 117 h 117"/>
                <a:gd name="T10" fmla="*/ 168 w 175"/>
                <a:gd name="T11" fmla="*/ 117 h 117"/>
                <a:gd name="T12" fmla="*/ 175 w 175"/>
                <a:gd name="T13" fmla="*/ 110 h 117"/>
                <a:gd name="T14" fmla="*/ 175 w 175"/>
                <a:gd name="T15" fmla="*/ 8 h 117"/>
                <a:gd name="T16" fmla="*/ 168 w 175"/>
                <a:gd name="T17" fmla="*/ 0 h 117"/>
                <a:gd name="T18" fmla="*/ 168 w 175"/>
                <a:gd name="T19" fmla="*/ 110 h 117"/>
                <a:gd name="T20" fmla="*/ 7 w 175"/>
                <a:gd name="T21" fmla="*/ 110 h 117"/>
                <a:gd name="T22" fmla="*/ 7 w 175"/>
                <a:gd name="T23" fmla="*/ 8 h 117"/>
                <a:gd name="T24" fmla="*/ 168 w 175"/>
                <a:gd name="T25" fmla="*/ 8 h 117"/>
                <a:gd name="T26" fmla="*/ 168 w 175"/>
                <a:gd name="T27" fmla="*/ 11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117">
                  <a:moveTo>
                    <a:pt x="16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4"/>
                    <a:pt x="3" y="117"/>
                    <a:pt x="7" y="117"/>
                  </a:cubicBezTo>
                  <a:cubicBezTo>
                    <a:pt x="168" y="117"/>
                    <a:pt x="168" y="117"/>
                    <a:pt x="168" y="117"/>
                  </a:cubicBezTo>
                  <a:cubicBezTo>
                    <a:pt x="172" y="117"/>
                    <a:pt x="175" y="114"/>
                    <a:pt x="175" y="110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5" y="3"/>
                    <a:pt x="172" y="0"/>
                    <a:pt x="168" y="0"/>
                  </a:cubicBezTo>
                  <a:close/>
                  <a:moveTo>
                    <a:pt x="168" y="110"/>
                  </a:moveTo>
                  <a:cubicBezTo>
                    <a:pt x="7" y="110"/>
                    <a:pt x="7" y="110"/>
                    <a:pt x="7" y="1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11296" y="1234210"/>
              <a:ext cx="256867" cy="239742"/>
            </a:xfrm>
            <a:custGeom>
              <a:avLst/>
              <a:gdLst>
                <a:gd name="T0" fmla="*/ 212 w 234"/>
                <a:gd name="T1" fmla="*/ 0 h 219"/>
                <a:gd name="T2" fmla="*/ 22 w 234"/>
                <a:gd name="T3" fmla="*/ 0 h 219"/>
                <a:gd name="T4" fmla="*/ 0 w 234"/>
                <a:gd name="T5" fmla="*/ 22 h 219"/>
                <a:gd name="T6" fmla="*/ 0 w 234"/>
                <a:gd name="T7" fmla="*/ 168 h 219"/>
                <a:gd name="T8" fmla="*/ 22 w 234"/>
                <a:gd name="T9" fmla="*/ 190 h 219"/>
                <a:gd name="T10" fmla="*/ 95 w 234"/>
                <a:gd name="T11" fmla="*/ 190 h 219"/>
                <a:gd name="T12" fmla="*/ 95 w 234"/>
                <a:gd name="T13" fmla="*/ 199 h 219"/>
                <a:gd name="T14" fmla="*/ 49 w 234"/>
                <a:gd name="T15" fmla="*/ 205 h 219"/>
                <a:gd name="T16" fmla="*/ 44 w 234"/>
                <a:gd name="T17" fmla="*/ 212 h 219"/>
                <a:gd name="T18" fmla="*/ 51 w 234"/>
                <a:gd name="T19" fmla="*/ 219 h 219"/>
                <a:gd name="T20" fmla="*/ 182 w 234"/>
                <a:gd name="T21" fmla="*/ 219 h 219"/>
                <a:gd name="T22" fmla="*/ 190 w 234"/>
                <a:gd name="T23" fmla="*/ 212 h 219"/>
                <a:gd name="T24" fmla="*/ 184 w 234"/>
                <a:gd name="T25" fmla="*/ 205 h 219"/>
                <a:gd name="T26" fmla="*/ 139 w 234"/>
                <a:gd name="T27" fmla="*/ 199 h 219"/>
                <a:gd name="T28" fmla="*/ 139 w 234"/>
                <a:gd name="T29" fmla="*/ 190 h 219"/>
                <a:gd name="T30" fmla="*/ 212 w 234"/>
                <a:gd name="T31" fmla="*/ 190 h 219"/>
                <a:gd name="T32" fmla="*/ 234 w 234"/>
                <a:gd name="T33" fmla="*/ 168 h 219"/>
                <a:gd name="T34" fmla="*/ 234 w 234"/>
                <a:gd name="T35" fmla="*/ 22 h 219"/>
                <a:gd name="T36" fmla="*/ 212 w 234"/>
                <a:gd name="T37" fmla="*/ 0 h 219"/>
                <a:gd name="T38" fmla="*/ 219 w 234"/>
                <a:gd name="T39" fmla="*/ 168 h 219"/>
                <a:gd name="T40" fmla="*/ 212 w 234"/>
                <a:gd name="T41" fmla="*/ 175 h 219"/>
                <a:gd name="T42" fmla="*/ 146 w 234"/>
                <a:gd name="T43" fmla="*/ 175 h 219"/>
                <a:gd name="T44" fmla="*/ 88 w 234"/>
                <a:gd name="T45" fmla="*/ 175 h 219"/>
                <a:gd name="T46" fmla="*/ 22 w 234"/>
                <a:gd name="T47" fmla="*/ 175 h 219"/>
                <a:gd name="T48" fmla="*/ 14 w 234"/>
                <a:gd name="T49" fmla="*/ 168 h 219"/>
                <a:gd name="T50" fmla="*/ 14 w 234"/>
                <a:gd name="T51" fmla="*/ 22 h 219"/>
                <a:gd name="T52" fmla="*/ 22 w 234"/>
                <a:gd name="T53" fmla="*/ 15 h 219"/>
                <a:gd name="T54" fmla="*/ 212 w 234"/>
                <a:gd name="T55" fmla="*/ 15 h 219"/>
                <a:gd name="T56" fmla="*/ 219 w 234"/>
                <a:gd name="T57" fmla="*/ 22 h 219"/>
                <a:gd name="T58" fmla="*/ 219 w 234"/>
                <a:gd name="T59" fmla="*/ 16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" h="219">
                  <a:moveTo>
                    <a:pt x="2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80"/>
                    <a:pt x="10" y="190"/>
                    <a:pt x="22" y="190"/>
                  </a:cubicBezTo>
                  <a:cubicBezTo>
                    <a:pt x="95" y="190"/>
                    <a:pt x="95" y="190"/>
                    <a:pt x="95" y="190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49" y="205"/>
                    <a:pt x="49" y="205"/>
                    <a:pt x="49" y="205"/>
                  </a:cubicBezTo>
                  <a:cubicBezTo>
                    <a:pt x="46" y="206"/>
                    <a:pt x="44" y="208"/>
                    <a:pt x="44" y="212"/>
                  </a:cubicBezTo>
                  <a:cubicBezTo>
                    <a:pt x="44" y="216"/>
                    <a:pt x="47" y="219"/>
                    <a:pt x="51" y="219"/>
                  </a:cubicBezTo>
                  <a:cubicBezTo>
                    <a:pt x="182" y="219"/>
                    <a:pt x="182" y="219"/>
                    <a:pt x="182" y="219"/>
                  </a:cubicBezTo>
                  <a:cubicBezTo>
                    <a:pt x="186" y="219"/>
                    <a:pt x="190" y="216"/>
                    <a:pt x="190" y="212"/>
                  </a:cubicBezTo>
                  <a:cubicBezTo>
                    <a:pt x="190" y="208"/>
                    <a:pt x="187" y="206"/>
                    <a:pt x="184" y="205"/>
                  </a:cubicBezTo>
                  <a:cubicBezTo>
                    <a:pt x="139" y="199"/>
                    <a:pt x="139" y="199"/>
                    <a:pt x="139" y="199"/>
                  </a:cubicBezTo>
                  <a:cubicBezTo>
                    <a:pt x="139" y="190"/>
                    <a:pt x="139" y="190"/>
                    <a:pt x="139" y="190"/>
                  </a:cubicBezTo>
                  <a:cubicBezTo>
                    <a:pt x="212" y="190"/>
                    <a:pt x="212" y="190"/>
                    <a:pt x="212" y="190"/>
                  </a:cubicBezTo>
                  <a:cubicBezTo>
                    <a:pt x="224" y="190"/>
                    <a:pt x="234" y="180"/>
                    <a:pt x="234" y="168"/>
                  </a:cubicBezTo>
                  <a:cubicBezTo>
                    <a:pt x="234" y="22"/>
                    <a:pt x="234" y="22"/>
                    <a:pt x="234" y="22"/>
                  </a:cubicBezTo>
                  <a:cubicBezTo>
                    <a:pt x="234" y="10"/>
                    <a:pt x="224" y="0"/>
                    <a:pt x="212" y="0"/>
                  </a:cubicBezTo>
                  <a:close/>
                  <a:moveTo>
                    <a:pt x="219" y="168"/>
                  </a:moveTo>
                  <a:cubicBezTo>
                    <a:pt x="219" y="172"/>
                    <a:pt x="216" y="175"/>
                    <a:pt x="212" y="175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18" y="175"/>
                    <a:pt x="14" y="172"/>
                    <a:pt x="14" y="168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18"/>
                    <a:pt x="18" y="15"/>
                    <a:pt x="22" y="15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6" y="15"/>
                    <a:pt x="219" y="18"/>
                    <a:pt x="219" y="22"/>
                  </a:cubicBezTo>
                  <a:lnTo>
                    <a:pt x="21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</p:grp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1391830" y="4185075"/>
            <a:ext cx="1846019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sp>
        <p:nvSpPr>
          <p:cNvPr id="70" name="出自【趣你的PPT】(微信:qunideppt)：最优质的PPT资源库"/>
          <p:cNvSpPr txBox="1">
            <a:spLocks/>
          </p:cNvSpPr>
          <p:nvPr/>
        </p:nvSpPr>
        <p:spPr>
          <a:xfrm>
            <a:off x="3868452" y="4185075"/>
            <a:ext cx="1900059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sp>
        <p:nvSpPr>
          <p:cNvPr id="71" name="出自【趣你的PPT】(微信:qunideppt)：最优质的PPT资源库"/>
          <p:cNvSpPr txBox="1">
            <a:spLocks/>
          </p:cNvSpPr>
          <p:nvPr/>
        </p:nvSpPr>
        <p:spPr>
          <a:xfrm>
            <a:off x="6417642" y="4185075"/>
            <a:ext cx="1900059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sp>
        <p:nvSpPr>
          <p:cNvPr id="72" name="出自【趣你的PPT】(微信:qunideppt)：最优质的PPT资源库"/>
          <p:cNvSpPr txBox="1">
            <a:spLocks/>
          </p:cNvSpPr>
          <p:nvPr/>
        </p:nvSpPr>
        <p:spPr>
          <a:xfrm>
            <a:off x="8958025" y="4185075"/>
            <a:ext cx="1900059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55201" y="302192"/>
            <a:ext cx="26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国内相关研究综述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69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9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7出自【趣你的PPT】(微信:qunideppt)：最优质的PPT资源库出自【趣你的PPT】(微信:qunideppt)：最优质的PPT资源库"/>
          <p:cNvGrpSpPr/>
          <p:nvPr/>
        </p:nvGrpSpPr>
        <p:grpSpPr>
          <a:xfrm>
            <a:off x="2251316" y="1470394"/>
            <a:ext cx="6060497" cy="4221726"/>
            <a:chOff x="2652713" y="1085850"/>
            <a:chExt cx="7231062" cy="5037138"/>
          </a:xfrm>
          <a:solidFill>
            <a:schemeClr val="tx2">
              <a:lumMod val="50000"/>
            </a:schemeClr>
          </a:solidFill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56725" y="2740025"/>
              <a:ext cx="477837" cy="214313"/>
            </a:xfrm>
            <a:custGeom>
              <a:avLst/>
              <a:gdLst>
                <a:gd name="T0" fmla="*/ 126 w 127"/>
                <a:gd name="T1" fmla="*/ 30 h 57"/>
                <a:gd name="T2" fmla="*/ 106 w 127"/>
                <a:gd name="T3" fmla="*/ 46 h 57"/>
                <a:gd name="T4" fmla="*/ 73 w 127"/>
                <a:gd name="T5" fmla="*/ 57 h 57"/>
                <a:gd name="T6" fmla="*/ 33 w 127"/>
                <a:gd name="T7" fmla="*/ 49 h 57"/>
                <a:gd name="T8" fmla="*/ 14 w 127"/>
                <a:gd name="T9" fmla="*/ 41 h 57"/>
                <a:gd name="T10" fmla="*/ 18 w 127"/>
                <a:gd name="T11" fmla="*/ 39 h 57"/>
                <a:gd name="T12" fmla="*/ 20 w 127"/>
                <a:gd name="T13" fmla="*/ 26 h 57"/>
                <a:gd name="T14" fmla="*/ 1 w 127"/>
                <a:gd name="T15" fmla="*/ 24 h 57"/>
                <a:gd name="T16" fmla="*/ 24 w 127"/>
                <a:gd name="T17" fmla="*/ 20 h 57"/>
                <a:gd name="T18" fmla="*/ 22 w 127"/>
                <a:gd name="T19" fmla="*/ 17 h 57"/>
                <a:gd name="T20" fmla="*/ 0 w 127"/>
                <a:gd name="T21" fmla="*/ 7 h 57"/>
                <a:gd name="T22" fmla="*/ 9 w 127"/>
                <a:gd name="T23" fmla="*/ 8 h 57"/>
                <a:gd name="T24" fmla="*/ 9 w 127"/>
                <a:gd name="T25" fmla="*/ 5 h 57"/>
                <a:gd name="T26" fmla="*/ 17 w 127"/>
                <a:gd name="T27" fmla="*/ 0 h 57"/>
                <a:gd name="T28" fmla="*/ 20 w 127"/>
                <a:gd name="T29" fmla="*/ 0 h 57"/>
                <a:gd name="T30" fmla="*/ 23 w 127"/>
                <a:gd name="T31" fmla="*/ 6 h 57"/>
                <a:gd name="T32" fmla="*/ 29 w 127"/>
                <a:gd name="T33" fmla="*/ 15 h 57"/>
                <a:gd name="T34" fmla="*/ 37 w 127"/>
                <a:gd name="T35" fmla="*/ 13 h 57"/>
                <a:gd name="T36" fmla="*/ 37 w 127"/>
                <a:gd name="T37" fmla="*/ 7 h 57"/>
                <a:gd name="T38" fmla="*/ 43 w 127"/>
                <a:gd name="T39" fmla="*/ 11 h 57"/>
                <a:gd name="T40" fmla="*/ 53 w 127"/>
                <a:gd name="T41" fmla="*/ 8 h 57"/>
                <a:gd name="T42" fmla="*/ 59 w 127"/>
                <a:gd name="T43" fmla="*/ 11 h 57"/>
                <a:gd name="T44" fmla="*/ 59 w 127"/>
                <a:gd name="T45" fmla="*/ 7 h 57"/>
                <a:gd name="T46" fmla="*/ 73 w 127"/>
                <a:gd name="T47" fmla="*/ 8 h 57"/>
                <a:gd name="T48" fmla="*/ 88 w 127"/>
                <a:gd name="T49" fmla="*/ 7 h 57"/>
                <a:gd name="T50" fmla="*/ 90 w 127"/>
                <a:gd name="T51" fmla="*/ 0 h 57"/>
                <a:gd name="T52" fmla="*/ 95 w 127"/>
                <a:gd name="T53" fmla="*/ 0 h 57"/>
                <a:gd name="T54" fmla="*/ 103 w 127"/>
                <a:gd name="T55" fmla="*/ 6 h 57"/>
                <a:gd name="T56" fmla="*/ 113 w 127"/>
                <a:gd name="T57" fmla="*/ 4 h 57"/>
                <a:gd name="T58" fmla="*/ 110 w 127"/>
                <a:gd name="T59" fmla="*/ 8 h 57"/>
                <a:gd name="T60" fmla="*/ 127 w 127"/>
                <a:gd name="T61" fmla="*/ 30 h 57"/>
                <a:gd name="T62" fmla="*/ 126 w 127"/>
                <a:gd name="T63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57">
                  <a:moveTo>
                    <a:pt x="126" y="30"/>
                  </a:moveTo>
                  <a:cubicBezTo>
                    <a:pt x="122" y="37"/>
                    <a:pt x="112" y="44"/>
                    <a:pt x="106" y="46"/>
                  </a:cubicBezTo>
                  <a:cubicBezTo>
                    <a:pt x="96" y="50"/>
                    <a:pt x="87" y="57"/>
                    <a:pt x="73" y="57"/>
                  </a:cubicBezTo>
                  <a:cubicBezTo>
                    <a:pt x="56" y="57"/>
                    <a:pt x="45" y="53"/>
                    <a:pt x="33" y="49"/>
                  </a:cubicBezTo>
                  <a:cubicBezTo>
                    <a:pt x="27" y="47"/>
                    <a:pt x="24" y="41"/>
                    <a:pt x="14" y="41"/>
                  </a:cubicBezTo>
                  <a:cubicBezTo>
                    <a:pt x="15" y="40"/>
                    <a:pt x="17" y="39"/>
                    <a:pt x="18" y="39"/>
                  </a:cubicBezTo>
                  <a:cubicBezTo>
                    <a:pt x="18" y="33"/>
                    <a:pt x="19" y="31"/>
                    <a:pt x="20" y="26"/>
                  </a:cubicBezTo>
                  <a:cubicBezTo>
                    <a:pt x="13" y="24"/>
                    <a:pt x="6" y="29"/>
                    <a:pt x="1" y="24"/>
                  </a:cubicBezTo>
                  <a:cubicBezTo>
                    <a:pt x="8" y="24"/>
                    <a:pt x="19" y="22"/>
                    <a:pt x="24" y="20"/>
                  </a:cubicBezTo>
                  <a:cubicBezTo>
                    <a:pt x="23" y="20"/>
                    <a:pt x="22" y="18"/>
                    <a:pt x="22" y="17"/>
                  </a:cubicBezTo>
                  <a:cubicBezTo>
                    <a:pt x="17" y="17"/>
                    <a:pt x="1" y="12"/>
                    <a:pt x="0" y="7"/>
                  </a:cubicBezTo>
                  <a:cubicBezTo>
                    <a:pt x="4" y="6"/>
                    <a:pt x="6" y="7"/>
                    <a:pt x="9" y="8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12" y="5"/>
                    <a:pt x="13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2"/>
                    <a:pt x="22" y="4"/>
                    <a:pt x="23" y="6"/>
                  </a:cubicBezTo>
                  <a:cubicBezTo>
                    <a:pt x="22" y="9"/>
                    <a:pt x="26" y="15"/>
                    <a:pt x="29" y="15"/>
                  </a:cubicBezTo>
                  <a:cubicBezTo>
                    <a:pt x="32" y="15"/>
                    <a:pt x="35" y="13"/>
                    <a:pt x="37" y="13"/>
                  </a:cubicBezTo>
                  <a:cubicBezTo>
                    <a:pt x="36" y="9"/>
                    <a:pt x="36" y="9"/>
                    <a:pt x="37" y="7"/>
                  </a:cubicBezTo>
                  <a:cubicBezTo>
                    <a:pt x="39" y="9"/>
                    <a:pt x="40" y="11"/>
                    <a:pt x="43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7" y="9"/>
                    <a:pt x="58" y="10"/>
                    <a:pt x="59" y="11"/>
                  </a:cubicBezTo>
                  <a:cubicBezTo>
                    <a:pt x="59" y="10"/>
                    <a:pt x="59" y="8"/>
                    <a:pt x="59" y="7"/>
                  </a:cubicBezTo>
                  <a:cubicBezTo>
                    <a:pt x="66" y="7"/>
                    <a:pt x="69" y="8"/>
                    <a:pt x="73" y="8"/>
                  </a:cubicBezTo>
                  <a:cubicBezTo>
                    <a:pt x="79" y="8"/>
                    <a:pt x="84" y="3"/>
                    <a:pt x="88" y="7"/>
                  </a:cubicBezTo>
                  <a:cubicBezTo>
                    <a:pt x="88" y="3"/>
                    <a:pt x="89" y="2"/>
                    <a:pt x="90" y="0"/>
                  </a:cubicBezTo>
                  <a:cubicBezTo>
                    <a:pt x="93" y="1"/>
                    <a:pt x="93" y="2"/>
                    <a:pt x="95" y="0"/>
                  </a:cubicBezTo>
                  <a:cubicBezTo>
                    <a:pt x="95" y="6"/>
                    <a:pt x="98" y="6"/>
                    <a:pt x="103" y="6"/>
                  </a:cubicBezTo>
                  <a:cubicBezTo>
                    <a:pt x="107" y="6"/>
                    <a:pt x="109" y="4"/>
                    <a:pt x="113" y="4"/>
                  </a:cubicBezTo>
                  <a:cubicBezTo>
                    <a:pt x="112" y="5"/>
                    <a:pt x="110" y="6"/>
                    <a:pt x="110" y="8"/>
                  </a:cubicBezTo>
                  <a:cubicBezTo>
                    <a:pt x="110" y="20"/>
                    <a:pt x="127" y="17"/>
                    <a:pt x="127" y="30"/>
                  </a:cubicBezTo>
                  <a:lnTo>
                    <a:pt x="12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18275" y="5348288"/>
              <a:ext cx="484187" cy="165100"/>
            </a:xfrm>
            <a:custGeom>
              <a:avLst/>
              <a:gdLst>
                <a:gd name="T0" fmla="*/ 129 w 129"/>
                <a:gd name="T1" fmla="*/ 39 h 44"/>
                <a:gd name="T2" fmla="*/ 113 w 129"/>
                <a:gd name="T3" fmla="*/ 44 h 44"/>
                <a:gd name="T4" fmla="*/ 88 w 129"/>
                <a:gd name="T5" fmla="*/ 41 h 44"/>
                <a:gd name="T6" fmla="*/ 88 w 129"/>
                <a:gd name="T7" fmla="*/ 39 h 44"/>
                <a:gd name="T8" fmla="*/ 92 w 129"/>
                <a:gd name="T9" fmla="*/ 35 h 44"/>
                <a:gd name="T10" fmla="*/ 77 w 129"/>
                <a:gd name="T11" fmla="*/ 25 h 44"/>
                <a:gd name="T12" fmla="*/ 72 w 129"/>
                <a:gd name="T13" fmla="*/ 22 h 44"/>
                <a:gd name="T14" fmla="*/ 63 w 129"/>
                <a:gd name="T15" fmla="*/ 21 h 44"/>
                <a:gd name="T16" fmla="*/ 48 w 129"/>
                <a:gd name="T17" fmla="*/ 15 h 44"/>
                <a:gd name="T18" fmla="*/ 35 w 129"/>
                <a:gd name="T19" fmla="*/ 15 h 44"/>
                <a:gd name="T20" fmla="*/ 34 w 129"/>
                <a:gd name="T21" fmla="*/ 10 h 44"/>
                <a:gd name="T22" fmla="*/ 28 w 129"/>
                <a:gd name="T23" fmla="*/ 8 h 44"/>
                <a:gd name="T24" fmla="*/ 4 w 129"/>
                <a:gd name="T25" fmla="*/ 19 h 44"/>
                <a:gd name="T26" fmla="*/ 0 w 129"/>
                <a:gd name="T27" fmla="*/ 19 h 44"/>
                <a:gd name="T28" fmla="*/ 36 w 129"/>
                <a:gd name="T29" fmla="*/ 0 h 44"/>
                <a:gd name="T30" fmla="*/ 78 w 129"/>
                <a:gd name="T31" fmla="*/ 11 h 44"/>
                <a:gd name="T32" fmla="*/ 86 w 129"/>
                <a:gd name="T33" fmla="*/ 16 h 44"/>
                <a:gd name="T34" fmla="*/ 113 w 129"/>
                <a:gd name="T35" fmla="*/ 27 h 44"/>
                <a:gd name="T36" fmla="*/ 113 w 129"/>
                <a:gd name="T37" fmla="*/ 30 h 44"/>
                <a:gd name="T38" fmla="*/ 119 w 129"/>
                <a:gd name="T39" fmla="*/ 30 h 44"/>
                <a:gd name="T40" fmla="*/ 129 w 129"/>
                <a:gd name="T4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44">
                  <a:moveTo>
                    <a:pt x="129" y="39"/>
                  </a:moveTo>
                  <a:cubicBezTo>
                    <a:pt x="126" y="44"/>
                    <a:pt x="118" y="44"/>
                    <a:pt x="113" y="44"/>
                  </a:cubicBezTo>
                  <a:cubicBezTo>
                    <a:pt x="103" y="44"/>
                    <a:pt x="96" y="41"/>
                    <a:pt x="88" y="41"/>
                  </a:cubicBezTo>
                  <a:cubicBezTo>
                    <a:pt x="88" y="40"/>
                    <a:pt x="88" y="39"/>
                    <a:pt x="88" y="39"/>
                  </a:cubicBezTo>
                  <a:cubicBezTo>
                    <a:pt x="90" y="39"/>
                    <a:pt x="92" y="37"/>
                    <a:pt x="92" y="35"/>
                  </a:cubicBezTo>
                  <a:cubicBezTo>
                    <a:pt x="85" y="32"/>
                    <a:pt x="78" y="32"/>
                    <a:pt x="77" y="25"/>
                  </a:cubicBezTo>
                  <a:cubicBezTo>
                    <a:pt x="74" y="25"/>
                    <a:pt x="74" y="22"/>
                    <a:pt x="72" y="22"/>
                  </a:cubicBezTo>
                  <a:cubicBezTo>
                    <a:pt x="69" y="20"/>
                    <a:pt x="67" y="21"/>
                    <a:pt x="63" y="21"/>
                  </a:cubicBezTo>
                  <a:cubicBezTo>
                    <a:pt x="57" y="21"/>
                    <a:pt x="54" y="15"/>
                    <a:pt x="48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3"/>
                    <a:pt x="33" y="11"/>
                    <a:pt x="34" y="10"/>
                  </a:cubicBezTo>
                  <a:cubicBezTo>
                    <a:pt x="33" y="8"/>
                    <a:pt x="30" y="8"/>
                    <a:pt x="28" y="8"/>
                  </a:cubicBezTo>
                  <a:cubicBezTo>
                    <a:pt x="20" y="8"/>
                    <a:pt x="8" y="15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7"/>
                    <a:pt x="16" y="0"/>
                    <a:pt x="36" y="0"/>
                  </a:cubicBezTo>
                  <a:cubicBezTo>
                    <a:pt x="55" y="0"/>
                    <a:pt x="64" y="11"/>
                    <a:pt x="78" y="11"/>
                  </a:cubicBezTo>
                  <a:cubicBezTo>
                    <a:pt x="81" y="11"/>
                    <a:pt x="85" y="15"/>
                    <a:pt x="86" y="16"/>
                  </a:cubicBezTo>
                  <a:cubicBezTo>
                    <a:pt x="92" y="22"/>
                    <a:pt x="103" y="27"/>
                    <a:pt x="113" y="27"/>
                  </a:cubicBezTo>
                  <a:cubicBezTo>
                    <a:pt x="113" y="28"/>
                    <a:pt x="112" y="29"/>
                    <a:pt x="113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24" y="32"/>
                    <a:pt x="126" y="38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4950" y="5408613"/>
              <a:ext cx="26987" cy="30163"/>
            </a:xfrm>
            <a:custGeom>
              <a:avLst/>
              <a:gdLst>
                <a:gd name="T0" fmla="*/ 6 w 7"/>
                <a:gd name="T1" fmla="*/ 1 h 8"/>
                <a:gd name="T2" fmla="*/ 6 w 7"/>
                <a:gd name="T3" fmla="*/ 7 h 8"/>
                <a:gd name="T4" fmla="*/ 0 w 7"/>
                <a:gd name="T5" fmla="*/ 7 h 8"/>
                <a:gd name="T6" fmla="*/ 4 w 7"/>
                <a:gd name="T7" fmla="*/ 3 h 8"/>
                <a:gd name="T8" fmla="*/ 4 w 7"/>
                <a:gd name="T9" fmla="*/ 0 h 8"/>
                <a:gd name="T10" fmla="*/ 5 w 7"/>
                <a:gd name="T11" fmla="*/ 0 h 8"/>
                <a:gd name="T12" fmla="*/ 6 w 7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1"/>
                  </a:moveTo>
                  <a:cubicBezTo>
                    <a:pt x="6" y="3"/>
                    <a:pt x="7" y="5"/>
                    <a:pt x="6" y="7"/>
                  </a:cubicBezTo>
                  <a:cubicBezTo>
                    <a:pt x="5" y="7"/>
                    <a:pt x="0" y="8"/>
                    <a:pt x="0" y="7"/>
                  </a:cubicBezTo>
                  <a:cubicBezTo>
                    <a:pt x="0" y="4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9425" y="5573713"/>
              <a:ext cx="79375" cy="38100"/>
            </a:xfrm>
            <a:custGeom>
              <a:avLst/>
              <a:gdLst>
                <a:gd name="T0" fmla="*/ 17 w 21"/>
                <a:gd name="T1" fmla="*/ 3 h 10"/>
                <a:gd name="T2" fmla="*/ 21 w 21"/>
                <a:gd name="T3" fmla="*/ 7 h 10"/>
                <a:gd name="T4" fmla="*/ 7 w 21"/>
                <a:gd name="T5" fmla="*/ 10 h 10"/>
                <a:gd name="T6" fmla="*/ 0 w 21"/>
                <a:gd name="T7" fmla="*/ 3 h 10"/>
                <a:gd name="T8" fmla="*/ 4 w 21"/>
                <a:gd name="T9" fmla="*/ 0 h 10"/>
                <a:gd name="T10" fmla="*/ 18 w 21"/>
                <a:gd name="T11" fmla="*/ 4 h 10"/>
                <a:gd name="T12" fmla="*/ 17 w 2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7" y="3"/>
                  </a:moveTo>
                  <a:cubicBezTo>
                    <a:pt x="20" y="4"/>
                    <a:pt x="21" y="5"/>
                    <a:pt x="21" y="7"/>
                  </a:cubicBezTo>
                  <a:cubicBezTo>
                    <a:pt x="16" y="8"/>
                    <a:pt x="12" y="10"/>
                    <a:pt x="7" y="10"/>
                  </a:cubicBezTo>
                  <a:cubicBezTo>
                    <a:pt x="3" y="10"/>
                    <a:pt x="0" y="7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5" y="3"/>
                    <a:pt x="18" y="4"/>
                  </a:cubicBezTo>
                  <a:lnTo>
                    <a:pt x="1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05638" y="5502275"/>
              <a:ext cx="277812" cy="112713"/>
            </a:xfrm>
            <a:custGeom>
              <a:avLst/>
              <a:gdLst>
                <a:gd name="T0" fmla="*/ 63 w 74"/>
                <a:gd name="T1" fmla="*/ 11 h 30"/>
                <a:gd name="T2" fmla="*/ 74 w 74"/>
                <a:gd name="T3" fmla="*/ 21 h 30"/>
                <a:gd name="T4" fmla="*/ 58 w 74"/>
                <a:gd name="T5" fmla="*/ 21 h 30"/>
                <a:gd name="T6" fmla="*/ 50 w 74"/>
                <a:gd name="T7" fmla="*/ 24 h 30"/>
                <a:gd name="T8" fmla="*/ 46 w 74"/>
                <a:gd name="T9" fmla="*/ 22 h 30"/>
                <a:gd name="T10" fmla="*/ 36 w 74"/>
                <a:gd name="T11" fmla="*/ 30 h 30"/>
                <a:gd name="T12" fmla="*/ 31 w 74"/>
                <a:gd name="T13" fmla="*/ 24 h 30"/>
                <a:gd name="T14" fmla="*/ 11 w 74"/>
                <a:gd name="T15" fmla="*/ 23 h 30"/>
                <a:gd name="T16" fmla="*/ 6 w 74"/>
                <a:gd name="T17" fmla="*/ 23 h 30"/>
                <a:gd name="T18" fmla="*/ 6 w 74"/>
                <a:gd name="T19" fmla="*/ 26 h 30"/>
                <a:gd name="T20" fmla="*/ 0 w 74"/>
                <a:gd name="T21" fmla="*/ 19 h 30"/>
                <a:gd name="T22" fmla="*/ 3 w 74"/>
                <a:gd name="T23" fmla="*/ 18 h 30"/>
                <a:gd name="T24" fmla="*/ 22 w 74"/>
                <a:gd name="T25" fmla="*/ 17 h 30"/>
                <a:gd name="T26" fmla="*/ 19 w 74"/>
                <a:gd name="T27" fmla="*/ 8 h 30"/>
                <a:gd name="T28" fmla="*/ 13 w 74"/>
                <a:gd name="T29" fmla="*/ 3 h 30"/>
                <a:gd name="T30" fmla="*/ 17 w 74"/>
                <a:gd name="T31" fmla="*/ 0 h 30"/>
                <a:gd name="T32" fmla="*/ 27 w 74"/>
                <a:gd name="T33" fmla="*/ 3 h 30"/>
                <a:gd name="T34" fmla="*/ 40 w 74"/>
                <a:gd name="T35" fmla="*/ 1 h 30"/>
                <a:gd name="T36" fmla="*/ 65 w 74"/>
                <a:gd name="T37" fmla="*/ 13 h 30"/>
                <a:gd name="T38" fmla="*/ 63 w 74"/>
                <a:gd name="T3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63" y="11"/>
                  </a:moveTo>
                  <a:cubicBezTo>
                    <a:pt x="67" y="15"/>
                    <a:pt x="71" y="16"/>
                    <a:pt x="74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5" y="22"/>
                    <a:pt x="54" y="24"/>
                    <a:pt x="50" y="24"/>
                  </a:cubicBezTo>
                  <a:cubicBezTo>
                    <a:pt x="48" y="24"/>
                    <a:pt x="48" y="22"/>
                    <a:pt x="46" y="22"/>
                  </a:cubicBezTo>
                  <a:cubicBezTo>
                    <a:pt x="40" y="22"/>
                    <a:pt x="41" y="30"/>
                    <a:pt x="36" y="30"/>
                  </a:cubicBezTo>
                  <a:cubicBezTo>
                    <a:pt x="32" y="30"/>
                    <a:pt x="33" y="26"/>
                    <a:pt x="31" y="24"/>
                  </a:cubicBezTo>
                  <a:cubicBezTo>
                    <a:pt x="27" y="22"/>
                    <a:pt x="16" y="23"/>
                    <a:pt x="11" y="23"/>
                  </a:cubicBezTo>
                  <a:cubicBezTo>
                    <a:pt x="8" y="23"/>
                    <a:pt x="8" y="24"/>
                    <a:pt x="6" y="23"/>
                  </a:cubicBezTo>
                  <a:cubicBezTo>
                    <a:pt x="6" y="24"/>
                    <a:pt x="6" y="25"/>
                    <a:pt x="6" y="26"/>
                  </a:cubicBezTo>
                  <a:cubicBezTo>
                    <a:pt x="3" y="26"/>
                    <a:pt x="0" y="22"/>
                    <a:pt x="0" y="19"/>
                  </a:cubicBezTo>
                  <a:cubicBezTo>
                    <a:pt x="1" y="19"/>
                    <a:pt x="2" y="18"/>
                    <a:pt x="3" y="18"/>
                  </a:cubicBezTo>
                  <a:cubicBezTo>
                    <a:pt x="13" y="18"/>
                    <a:pt x="17" y="20"/>
                    <a:pt x="22" y="17"/>
                  </a:cubicBezTo>
                  <a:cubicBezTo>
                    <a:pt x="20" y="15"/>
                    <a:pt x="19" y="12"/>
                    <a:pt x="19" y="8"/>
                  </a:cubicBezTo>
                  <a:cubicBezTo>
                    <a:pt x="16" y="8"/>
                    <a:pt x="13" y="6"/>
                    <a:pt x="13" y="3"/>
                  </a:cubicBezTo>
                  <a:cubicBezTo>
                    <a:pt x="13" y="2"/>
                    <a:pt x="16" y="0"/>
                    <a:pt x="17" y="0"/>
                  </a:cubicBezTo>
                  <a:cubicBezTo>
                    <a:pt x="21" y="0"/>
                    <a:pt x="23" y="3"/>
                    <a:pt x="27" y="3"/>
                  </a:cubicBezTo>
                  <a:cubicBezTo>
                    <a:pt x="33" y="3"/>
                    <a:pt x="36" y="1"/>
                    <a:pt x="40" y="1"/>
                  </a:cubicBezTo>
                  <a:cubicBezTo>
                    <a:pt x="54" y="1"/>
                    <a:pt x="57" y="9"/>
                    <a:pt x="65" y="13"/>
                  </a:cubicBez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5138" y="5254625"/>
              <a:ext cx="22225" cy="33338"/>
            </a:xfrm>
            <a:custGeom>
              <a:avLst/>
              <a:gdLst>
                <a:gd name="T0" fmla="*/ 2 w 6"/>
                <a:gd name="T1" fmla="*/ 1 h 9"/>
                <a:gd name="T2" fmla="*/ 6 w 6"/>
                <a:gd name="T3" fmla="*/ 7 h 9"/>
                <a:gd name="T4" fmla="*/ 4 w 6"/>
                <a:gd name="T5" fmla="*/ 9 h 9"/>
                <a:gd name="T6" fmla="*/ 0 w 6"/>
                <a:gd name="T7" fmla="*/ 1 h 9"/>
                <a:gd name="T8" fmla="*/ 2 w 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5" y="1"/>
                    <a:pt x="6" y="4"/>
                    <a:pt x="6" y="7"/>
                  </a:cubicBezTo>
                  <a:cubicBezTo>
                    <a:pt x="6" y="8"/>
                    <a:pt x="5" y="9"/>
                    <a:pt x="4" y="9"/>
                  </a:cubicBezTo>
                  <a:cubicBezTo>
                    <a:pt x="0" y="9"/>
                    <a:pt x="0" y="4"/>
                    <a:pt x="0" y="1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88150" y="5164138"/>
              <a:ext cx="44450" cy="15875"/>
            </a:xfrm>
            <a:custGeom>
              <a:avLst/>
              <a:gdLst>
                <a:gd name="T0" fmla="*/ 0 w 12"/>
                <a:gd name="T1" fmla="*/ 3 h 4"/>
                <a:gd name="T2" fmla="*/ 6 w 12"/>
                <a:gd name="T3" fmla="*/ 0 h 4"/>
                <a:gd name="T4" fmla="*/ 12 w 12"/>
                <a:gd name="T5" fmla="*/ 3 h 4"/>
                <a:gd name="T6" fmla="*/ 0 w 1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3"/>
                  </a:moveTo>
                  <a:cubicBezTo>
                    <a:pt x="1" y="2"/>
                    <a:pt x="4" y="0"/>
                    <a:pt x="6" y="0"/>
                  </a:cubicBezTo>
                  <a:cubicBezTo>
                    <a:pt x="9" y="0"/>
                    <a:pt x="11" y="2"/>
                    <a:pt x="12" y="3"/>
                  </a:cubicBezTo>
                  <a:cubicBezTo>
                    <a:pt x="7" y="4"/>
                    <a:pt x="3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2763" y="5183188"/>
              <a:ext cx="7937" cy="14288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2 w 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4"/>
                    <a:pt x="0" y="1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94263" y="2132013"/>
              <a:ext cx="860425" cy="450850"/>
            </a:xfrm>
            <a:custGeom>
              <a:avLst/>
              <a:gdLst>
                <a:gd name="T0" fmla="*/ 211 w 229"/>
                <a:gd name="T1" fmla="*/ 95 h 120"/>
                <a:gd name="T2" fmla="*/ 206 w 229"/>
                <a:gd name="T3" fmla="*/ 99 h 120"/>
                <a:gd name="T4" fmla="*/ 212 w 229"/>
                <a:gd name="T5" fmla="*/ 103 h 120"/>
                <a:gd name="T6" fmla="*/ 216 w 229"/>
                <a:gd name="T7" fmla="*/ 109 h 120"/>
                <a:gd name="T8" fmla="*/ 192 w 229"/>
                <a:gd name="T9" fmla="*/ 117 h 120"/>
                <a:gd name="T10" fmla="*/ 156 w 229"/>
                <a:gd name="T11" fmla="*/ 103 h 120"/>
                <a:gd name="T12" fmla="*/ 145 w 229"/>
                <a:gd name="T13" fmla="*/ 111 h 120"/>
                <a:gd name="T14" fmla="*/ 113 w 229"/>
                <a:gd name="T15" fmla="*/ 120 h 120"/>
                <a:gd name="T16" fmla="*/ 74 w 229"/>
                <a:gd name="T17" fmla="*/ 120 h 120"/>
                <a:gd name="T18" fmla="*/ 66 w 229"/>
                <a:gd name="T19" fmla="*/ 109 h 120"/>
                <a:gd name="T20" fmla="*/ 42 w 229"/>
                <a:gd name="T21" fmla="*/ 107 h 120"/>
                <a:gd name="T22" fmla="*/ 22 w 229"/>
                <a:gd name="T23" fmla="*/ 92 h 120"/>
                <a:gd name="T24" fmla="*/ 64 w 229"/>
                <a:gd name="T25" fmla="*/ 82 h 120"/>
                <a:gd name="T26" fmla="*/ 78 w 229"/>
                <a:gd name="T27" fmla="*/ 81 h 120"/>
                <a:gd name="T28" fmla="*/ 67 w 229"/>
                <a:gd name="T29" fmla="*/ 76 h 120"/>
                <a:gd name="T30" fmla="*/ 44 w 229"/>
                <a:gd name="T31" fmla="*/ 76 h 120"/>
                <a:gd name="T32" fmla="*/ 11 w 229"/>
                <a:gd name="T33" fmla="*/ 69 h 120"/>
                <a:gd name="T34" fmla="*/ 28 w 229"/>
                <a:gd name="T35" fmla="*/ 59 h 120"/>
                <a:gd name="T36" fmla="*/ 13 w 229"/>
                <a:gd name="T37" fmla="*/ 59 h 120"/>
                <a:gd name="T38" fmla="*/ 0 w 229"/>
                <a:gd name="T39" fmla="*/ 50 h 120"/>
                <a:gd name="T40" fmla="*/ 55 w 229"/>
                <a:gd name="T41" fmla="*/ 13 h 120"/>
                <a:gd name="T42" fmla="*/ 63 w 229"/>
                <a:gd name="T43" fmla="*/ 28 h 120"/>
                <a:gd name="T44" fmla="*/ 76 w 229"/>
                <a:gd name="T45" fmla="*/ 21 h 120"/>
                <a:gd name="T46" fmla="*/ 96 w 229"/>
                <a:gd name="T47" fmla="*/ 34 h 120"/>
                <a:gd name="T48" fmla="*/ 109 w 229"/>
                <a:gd name="T49" fmla="*/ 31 h 120"/>
                <a:gd name="T50" fmla="*/ 107 w 229"/>
                <a:gd name="T51" fmla="*/ 23 h 120"/>
                <a:gd name="T52" fmla="*/ 116 w 229"/>
                <a:gd name="T53" fmla="*/ 23 h 120"/>
                <a:gd name="T54" fmla="*/ 131 w 229"/>
                <a:gd name="T55" fmla="*/ 35 h 120"/>
                <a:gd name="T56" fmla="*/ 138 w 229"/>
                <a:gd name="T57" fmla="*/ 51 h 120"/>
                <a:gd name="T58" fmla="*/ 144 w 229"/>
                <a:gd name="T59" fmla="*/ 48 h 120"/>
                <a:gd name="T60" fmla="*/ 134 w 229"/>
                <a:gd name="T61" fmla="*/ 18 h 120"/>
                <a:gd name="T62" fmla="*/ 141 w 229"/>
                <a:gd name="T63" fmla="*/ 12 h 120"/>
                <a:gd name="T64" fmla="*/ 154 w 229"/>
                <a:gd name="T65" fmla="*/ 12 h 120"/>
                <a:gd name="T66" fmla="*/ 153 w 229"/>
                <a:gd name="T67" fmla="*/ 8 h 120"/>
                <a:gd name="T68" fmla="*/ 166 w 229"/>
                <a:gd name="T69" fmla="*/ 0 h 120"/>
                <a:gd name="T70" fmla="*/ 182 w 229"/>
                <a:gd name="T71" fmla="*/ 10 h 120"/>
                <a:gd name="T72" fmla="*/ 172 w 229"/>
                <a:gd name="T73" fmla="*/ 24 h 120"/>
                <a:gd name="T74" fmla="*/ 184 w 229"/>
                <a:gd name="T75" fmla="*/ 61 h 120"/>
                <a:gd name="T76" fmla="*/ 229 w 229"/>
                <a:gd name="T77" fmla="*/ 91 h 120"/>
                <a:gd name="T78" fmla="*/ 211 w 229"/>
                <a:gd name="T79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9" h="120">
                  <a:moveTo>
                    <a:pt x="211" y="95"/>
                  </a:moveTo>
                  <a:cubicBezTo>
                    <a:pt x="208" y="95"/>
                    <a:pt x="206" y="96"/>
                    <a:pt x="206" y="99"/>
                  </a:cubicBezTo>
                  <a:cubicBezTo>
                    <a:pt x="206" y="103"/>
                    <a:pt x="210" y="103"/>
                    <a:pt x="212" y="103"/>
                  </a:cubicBezTo>
                  <a:cubicBezTo>
                    <a:pt x="213" y="106"/>
                    <a:pt x="215" y="107"/>
                    <a:pt x="216" y="109"/>
                  </a:cubicBezTo>
                  <a:cubicBezTo>
                    <a:pt x="213" y="117"/>
                    <a:pt x="203" y="117"/>
                    <a:pt x="192" y="117"/>
                  </a:cubicBezTo>
                  <a:cubicBezTo>
                    <a:pt x="175" y="117"/>
                    <a:pt x="169" y="103"/>
                    <a:pt x="156" y="103"/>
                  </a:cubicBezTo>
                  <a:cubicBezTo>
                    <a:pt x="148" y="103"/>
                    <a:pt x="151" y="108"/>
                    <a:pt x="145" y="111"/>
                  </a:cubicBezTo>
                  <a:cubicBezTo>
                    <a:pt x="133" y="117"/>
                    <a:pt x="122" y="113"/>
                    <a:pt x="113" y="120"/>
                  </a:cubicBezTo>
                  <a:cubicBezTo>
                    <a:pt x="94" y="120"/>
                    <a:pt x="86" y="120"/>
                    <a:pt x="74" y="120"/>
                  </a:cubicBezTo>
                  <a:cubicBezTo>
                    <a:pt x="66" y="120"/>
                    <a:pt x="71" y="113"/>
                    <a:pt x="66" y="109"/>
                  </a:cubicBezTo>
                  <a:cubicBezTo>
                    <a:pt x="61" y="106"/>
                    <a:pt x="48" y="107"/>
                    <a:pt x="42" y="107"/>
                  </a:cubicBezTo>
                  <a:cubicBezTo>
                    <a:pt x="32" y="107"/>
                    <a:pt x="25" y="97"/>
                    <a:pt x="22" y="92"/>
                  </a:cubicBezTo>
                  <a:cubicBezTo>
                    <a:pt x="32" y="84"/>
                    <a:pt x="46" y="82"/>
                    <a:pt x="64" y="82"/>
                  </a:cubicBezTo>
                  <a:cubicBezTo>
                    <a:pt x="70" y="82"/>
                    <a:pt x="73" y="81"/>
                    <a:pt x="78" y="81"/>
                  </a:cubicBezTo>
                  <a:cubicBezTo>
                    <a:pt x="75" y="79"/>
                    <a:pt x="72" y="76"/>
                    <a:pt x="67" y="76"/>
                  </a:cubicBezTo>
                  <a:cubicBezTo>
                    <a:pt x="59" y="76"/>
                    <a:pt x="49" y="76"/>
                    <a:pt x="44" y="76"/>
                  </a:cubicBezTo>
                  <a:cubicBezTo>
                    <a:pt x="35" y="76"/>
                    <a:pt x="11" y="81"/>
                    <a:pt x="11" y="69"/>
                  </a:cubicBezTo>
                  <a:cubicBezTo>
                    <a:pt x="11" y="59"/>
                    <a:pt x="23" y="62"/>
                    <a:pt x="28" y="59"/>
                  </a:cubicBezTo>
                  <a:cubicBezTo>
                    <a:pt x="21" y="58"/>
                    <a:pt x="19" y="59"/>
                    <a:pt x="13" y="59"/>
                  </a:cubicBezTo>
                  <a:cubicBezTo>
                    <a:pt x="8" y="59"/>
                    <a:pt x="0" y="52"/>
                    <a:pt x="0" y="50"/>
                  </a:cubicBezTo>
                  <a:cubicBezTo>
                    <a:pt x="0" y="29"/>
                    <a:pt x="39" y="13"/>
                    <a:pt x="55" y="13"/>
                  </a:cubicBezTo>
                  <a:cubicBezTo>
                    <a:pt x="61" y="13"/>
                    <a:pt x="61" y="26"/>
                    <a:pt x="63" y="28"/>
                  </a:cubicBezTo>
                  <a:cubicBezTo>
                    <a:pt x="66" y="26"/>
                    <a:pt x="69" y="21"/>
                    <a:pt x="76" y="21"/>
                  </a:cubicBezTo>
                  <a:cubicBezTo>
                    <a:pt x="88" y="21"/>
                    <a:pt x="93" y="26"/>
                    <a:pt x="96" y="34"/>
                  </a:cubicBezTo>
                  <a:cubicBezTo>
                    <a:pt x="100" y="33"/>
                    <a:pt x="104" y="32"/>
                    <a:pt x="109" y="31"/>
                  </a:cubicBezTo>
                  <a:cubicBezTo>
                    <a:pt x="108" y="27"/>
                    <a:pt x="107" y="25"/>
                    <a:pt x="107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22" y="25"/>
                    <a:pt x="128" y="30"/>
                    <a:pt x="131" y="35"/>
                  </a:cubicBezTo>
                  <a:cubicBezTo>
                    <a:pt x="133" y="40"/>
                    <a:pt x="130" y="51"/>
                    <a:pt x="138" y="51"/>
                  </a:cubicBezTo>
                  <a:cubicBezTo>
                    <a:pt x="141" y="51"/>
                    <a:pt x="141" y="49"/>
                    <a:pt x="144" y="48"/>
                  </a:cubicBezTo>
                  <a:cubicBezTo>
                    <a:pt x="140" y="42"/>
                    <a:pt x="134" y="21"/>
                    <a:pt x="134" y="18"/>
                  </a:cubicBezTo>
                  <a:cubicBezTo>
                    <a:pt x="134" y="14"/>
                    <a:pt x="138" y="12"/>
                    <a:pt x="141" y="12"/>
                  </a:cubicBezTo>
                  <a:cubicBezTo>
                    <a:pt x="149" y="12"/>
                    <a:pt x="147" y="15"/>
                    <a:pt x="154" y="12"/>
                  </a:cubicBezTo>
                  <a:cubicBezTo>
                    <a:pt x="153" y="11"/>
                    <a:pt x="153" y="9"/>
                    <a:pt x="153" y="8"/>
                  </a:cubicBezTo>
                  <a:cubicBezTo>
                    <a:pt x="153" y="3"/>
                    <a:pt x="159" y="0"/>
                    <a:pt x="166" y="0"/>
                  </a:cubicBezTo>
                  <a:cubicBezTo>
                    <a:pt x="174" y="0"/>
                    <a:pt x="182" y="3"/>
                    <a:pt x="182" y="10"/>
                  </a:cubicBezTo>
                  <a:cubicBezTo>
                    <a:pt x="182" y="16"/>
                    <a:pt x="172" y="20"/>
                    <a:pt x="172" y="24"/>
                  </a:cubicBezTo>
                  <a:cubicBezTo>
                    <a:pt x="172" y="40"/>
                    <a:pt x="184" y="50"/>
                    <a:pt x="184" y="61"/>
                  </a:cubicBezTo>
                  <a:cubicBezTo>
                    <a:pt x="184" y="75"/>
                    <a:pt x="220" y="85"/>
                    <a:pt x="229" y="91"/>
                  </a:cubicBezTo>
                  <a:cubicBezTo>
                    <a:pt x="221" y="96"/>
                    <a:pt x="219" y="95"/>
                    <a:pt x="2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9938" y="2055813"/>
              <a:ext cx="476250" cy="323850"/>
            </a:xfrm>
            <a:custGeom>
              <a:avLst/>
              <a:gdLst>
                <a:gd name="T0" fmla="*/ 27 w 127"/>
                <a:gd name="T1" fmla="*/ 81 h 86"/>
                <a:gd name="T2" fmla="*/ 21 w 127"/>
                <a:gd name="T3" fmla="*/ 72 h 86"/>
                <a:gd name="T4" fmla="*/ 0 w 127"/>
                <a:gd name="T5" fmla="*/ 64 h 86"/>
                <a:gd name="T6" fmla="*/ 21 w 127"/>
                <a:gd name="T7" fmla="*/ 21 h 86"/>
                <a:gd name="T8" fmla="*/ 15 w 127"/>
                <a:gd name="T9" fmla="*/ 6 h 86"/>
                <a:gd name="T10" fmla="*/ 41 w 127"/>
                <a:gd name="T11" fmla="*/ 6 h 86"/>
                <a:gd name="T12" fmla="*/ 58 w 127"/>
                <a:gd name="T13" fmla="*/ 3 h 86"/>
                <a:gd name="T14" fmla="*/ 82 w 127"/>
                <a:gd name="T15" fmla="*/ 11 h 86"/>
                <a:gd name="T16" fmla="*/ 97 w 127"/>
                <a:gd name="T17" fmla="*/ 10 h 86"/>
                <a:gd name="T18" fmla="*/ 127 w 127"/>
                <a:gd name="T19" fmla="*/ 29 h 86"/>
                <a:gd name="T20" fmla="*/ 100 w 127"/>
                <a:gd name="T21" fmla="*/ 38 h 86"/>
                <a:gd name="T22" fmla="*/ 67 w 127"/>
                <a:gd name="T23" fmla="*/ 71 h 86"/>
                <a:gd name="T24" fmla="*/ 34 w 127"/>
                <a:gd name="T25" fmla="*/ 86 h 86"/>
                <a:gd name="T26" fmla="*/ 27 w 127"/>
                <a:gd name="T2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86">
                  <a:moveTo>
                    <a:pt x="27" y="81"/>
                  </a:moveTo>
                  <a:cubicBezTo>
                    <a:pt x="25" y="81"/>
                    <a:pt x="22" y="75"/>
                    <a:pt x="21" y="72"/>
                  </a:cubicBezTo>
                  <a:cubicBezTo>
                    <a:pt x="17" y="68"/>
                    <a:pt x="0" y="69"/>
                    <a:pt x="0" y="64"/>
                  </a:cubicBezTo>
                  <a:cubicBezTo>
                    <a:pt x="0" y="49"/>
                    <a:pt x="21" y="37"/>
                    <a:pt x="21" y="21"/>
                  </a:cubicBezTo>
                  <a:cubicBezTo>
                    <a:pt x="21" y="17"/>
                    <a:pt x="15" y="11"/>
                    <a:pt x="15" y="6"/>
                  </a:cubicBezTo>
                  <a:cubicBezTo>
                    <a:pt x="26" y="1"/>
                    <a:pt x="31" y="6"/>
                    <a:pt x="41" y="6"/>
                  </a:cubicBezTo>
                  <a:cubicBezTo>
                    <a:pt x="46" y="6"/>
                    <a:pt x="51" y="0"/>
                    <a:pt x="58" y="3"/>
                  </a:cubicBezTo>
                  <a:cubicBezTo>
                    <a:pt x="68" y="5"/>
                    <a:pt x="72" y="11"/>
                    <a:pt x="82" y="11"/>
                  </a:cubicBezTo>
                  <a:cubicBezTo>
                    <a:pt x="86" y="15"/>
                    <a:pt x="91" y="10"/>
                    <a:pt x="97" y="10"/>
                  </a:cubicBezTo>
                  <a:cubicBezTo>
                    <a:pt x="106" y="10"/>
                    <a:pt x="127" y="19"/>
                    <a:pt x="127" y="29"/>
                  </a:cubicBezTo>
                  <a:cubicBezTo>
                    <a:pt x="127" y="34"/>
                    <a:pt x="104" y="37"/>
                    <a:pt x="100" y="38"/>
                  </a:cubicBezTo>
                  <a:cubicBezTo>
                    <a:pt x="86" y="43"/>
                    <a:pt x="67" y="61"/>
                    <a:pt x="67" y="71"/>
                  </a:cubicBezTo>
                  <a:cubicBezTo>
                    <a:pt x="67" y="75"/>
                    <a:pt x="37" y="86"/>
                    <a:pt x="34" y="86"/>
                  </a:cubicBezTo>
                  <a:cubicBezTo>
                    <a:pt x="31" y="86"/>
                    <a:pt x="29" y="81"/>
                    <a:pt x="2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59350" y="1838325"/>
              <a:ext cx="574675" cy="239713"/>
            </a:xfrm>
            <a:custGeom>
              <a:avLst/>
              <a:gdLst>
                <a:gd name="T0" fmla="*/ 53 w 153"/>
                <a:gd name="T1" fmla="*/ 64 h 64"/>
                <a:gd name="T2" fmla="*/ 40 w 153"/>
                <a:gd name="T3" fmla="*/ 57 h 64"/>
                <a:gd name="T4" fmla="*/ 53 w 153"/>
                <a:gd name="T5" fmla="*/ 52 h 64"/>
                <a:gd name="T6" fmla="*/ 45 w 153"/>
                <a:gd name="T7" fmla="*/ 42 h 64"/>
                <a:gd name="T8" fmla="*/ 40 w 153"/>
                <a:gd name="T9" fmla="*/ 48 h 64"/>
                <a:gd name="T10" fmla="*/ 22 w 153"/>
                <a:gd name="T11" fmla="*/ 51 h 64"/>
                <a:gd name="T12" fmla="*/ 7 w 153"/>
                <a:gd name="T13" fmla="*/ 48 h 64"/>
                <a:gd name="T14" fmla="*/ 0 w 153"/>
                <a:gd name="T15" fmla="*/ 41 h 64"/>
                <a:gd name="T16" fmla="*/ 0 w 153"/>
                <a:gd name="T17" fmla="*/ 34 h 64"/>
                <a:gd name="T18" fmla="*/ 11 w 153"/>
                <a:gd name="T19" fmla="*/ 30 h 64"/>
                <a:gd name="T20" fmla="*/ 31 w 153"/>
                <a:gd name="T21" fmla="*/ 34 h 64"/>
                <a:gd name="T22" fmla="*/ 11 w 153"/>
                <a:gd name="T23" fmla="*/ 29 h 64"/>
                <a:gd name="T24" fmla="*/ 11 w 153"/>
                <a:gd name="T25" fmla="*/ 22 h 64"/>
                <a:gd name="T26" fmla="*/ 19 w 153"/>
                <a:gd name="T27" fmla="*/ 22 h 64"/>
                <a:gd name="T28" fmla="*/ 38 w 153"/>
                <a:gd name="T29" fmla="*/ 25 h 64"/>
                <a:gd name="T30" fmla="*/ 16 w 153"/>
                <a:gd name="T31" fmla="*/ 21 h 64"/>
                <a:gd name="T32" fmla="*/ 25 w 153"/>
                <a:gd name="T33" fmla="*/ 16 h 64"/>
                <a:gd name="T34" fmla="*/ 36 w 153"/>
                <a:gd name="T35" fmla="*/ 17 h 64"/>
                <a:gd name="T36" fmla="*/ 23 w 153"/>
                <a:gd name="T37" fmla="*/ 11 h 64"/>
                <a:gd name="T38" fmla="*/ 37 w 153"/>
                <a:gd name="T39" fmla="*/ 11 h 64"/>
                <a:gd name="T40" fmla="*/ 45 w 153"/>
                <a:gd name="T41" fmla="*/ 18 h 64"/>
                <a:gd name="T42" fmla="*/ 55 w 153"/>
                <a:gd name="T43" fmla="*/ 18 h 64"/>
                <a:gd name="T44" fmla="*/ 96 w 153"/>
                <a:gd name="T45" fmla="*/ 34 h 64"/>
                <a:gd name="T46" fmla="*/ 106 w 153"/>
                <a:gd name="T47" fmla="*/ 29 h 64"/>
                <a:gd name="T48" fmla="*/ 97 w 153"/>
                <a:gd name="T49" fmla="*/ 28 h 64"/>
                <a:gd name="T50" fmla="*/ 101 w 153"/>
                <a:gd name="T51" fmla="*/ 26 h 64"/>
                <a:gd name="T52" fmla="*/ 101 w 153"/>
                <a:gd name="T53" fmla="*/ 20 h 64"/>
                <a:gd name="T54" fmla="*/ 90 w 153"/>
                <a:gd name="T55" fmla="*/ 14 h 64"/>
                <a:gd name="T56" fmla="*/ 106 w 153"/>
                <a:gd name="T57" fmla="*/ 0 h 64"/>
                <a:gd name="T58" fmla="*/ 114 w 153"/>
                <a:gd name="T59" fmla="*/ 3 h 64"/>
                <a:gd name="T60" fmla="*/ 114 w 153"/>
                <a:gd name="T61" fmla="*/ 8 h 64"/>
                <a:gd name="T62" fmla="*/ 131 w 153"/>
                <a:gd name="T63" fmla="*/ 24 h 64"/>
                <a:gd name="T64" fmla="*/ 143 w 153"/>
                <a:gd name="T65" fmla="*/ 19 h 64"/>
                <a:gd name="T66" fmla="*/ 153 w 153"/>
                <a:gd name="T67" fmla="*/ 30 h 64"/>
                <a:gd name="T68" fmla="*/ 138 w 153"/>
                <a:gd name="T69" fmla="*/ 51 h 64"/>
                <a:gd name="T70" fmla="*/ 110 w 153"/>
                <a:gd name="T71" fmla="*/ 50 h 64"/>
                <a:gd name="T72" fmla="*/ 81 w 153"/>
                <a:gd name="T73" fmla="*/ 57 h 64"/>
                <a:gd name="T74" fmla="*/ 53 w 153"/>
                <a:gd name="T7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4">
                  <a:moveTo>
                    <a:pt x="53" y="64"/>
                  </a:moveTo>
                  <a:cubicBezTo>
                    <a:pt x="47" y="64"/>
                    <a:pt x="40" y="60"/>
                    <a:pt x="40" y="57"/>
                  </a:cubicBezTo>
                  <a:cubicBezTo>
                    <a:pt x="40" y="51"/>
                    <a:pt x="47" y="52"/>
                    <a:pt x="53" y="52"/>
                  </a:cubicBezTo>
                  <a:cubicBezTo>
                    <a:pt x="50" y="48"/>
                    <a:pt x="46" y="46"/>
                    <a:pt x="45" y="42"/>
                  </a:cubicBezTo>
                  <a:cubicBezTo>
                    <a:pt x="42" y="42"/>
                    <a:pt x="40" y="45"/>
                    <a:pt x="40" y="48"/>
                  </a:cubicBezTo>
                  <a:cubicBezTo>
                    <a:pt x="33" y="48"/>
                    <a:pt x="27" y="51"/>
                    <a:pt x="22" y="51"/>
                  </a:cubicBezTo>
                  <a:cubicBezTo>
                    <a:pt x="16" y="51"/>
                    <a:pt x="10" y="48"/>
                    <a:pt x="7" y="48"/>
                  </a:cubicBezTo>
                  <a:cubicBezTo>
                    <a:pt x="3" y="48"/>
                    <a:pt x="0" y="45"/>
                    <a:pt x="0" y="41"/>
                  </a:cubicBezTo>
                  <a:cubicBezTo>
                    <a:pt x="0" y="37"/>
                    <a:pt x="2" y="38"/>
                    <a:pt x="0" y="34"/>
                  </a:cubicBezTo>
                  <a:cubicBezTo>
                    <a:pt x="5" y="34"/>
                    <a:pt x="7" y="30"/>
                    <a:pt x="11" y="30"/>
                  </a:cubicBezTo>
                  <a:cubicBezTo>
                    <a:pt x="20" y="30"/>
                    <a:pt x="24" y="34"/>
                    <a:pt x="31" y="34"/>
                  </a:cubicBezTo>
                  <a:cubicBezTo>
                    <a:pt x="23" y="34"/>
                    <a:pt x="17" y="31"/>
                    <a:pt x="11" y="29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5" y="22"/>
                    <a:pt x="19" y="22"/>
                    <a:pt x="19" y="22"/>
                  </a:cubicBezTo>
                  <a:cubicBezTo>
                    <a:pt x="20" y="22"/>
                    <a:pt x="34" y="25"/>
                    <a:pt x="38" y="25"/>
                  </a:cubicBezTo>
                  <a:cubicBezTo>
                    <a:pt x="30" y="24"/>
                    <a:pt x="22" y="24"/>
                    <a:pt x="16" y="21"/>
                  </a:cubicBezTo>
                  <a:cubicBezTo>
                    <a:pt x="18" y="18"/>
                    <a:pt x="22" y="16"/>
                    <a:pt x="25" y="16"/>
                  </a:cubicBezTo>
                  <a:cubicBezTo>
                    <a:pt x="31" y="16"/>
                    <a:pt x="32" y="17"/>
                    <a:pt x="36" y="17"/>
                  </a:cubicBezTo>
                  <a:cubicBezTo>
                    <a:pt x="31" y="17"/>
                    <a:pt x="23" y="17"/>
                    <a:pt x="23" y="11"/>
                  </a:cubicBezTo>
                  <a:cubicBezTo>
                    <a:pt x="31" y="10"/>
                    <a:pt x="33" y="11"/>
                    <a:pt x="37" y="11"/>
                  </a:cubicBezTo>
                  <a:cubicBezTo>
                    <a:pt x="39" y="11"/>
                    <a:pt x="44" y="13"/>
                    <a:pt x="45" y="18"/>
                  </a:cubicBezTo>
                  <a:cubicBezTo>
                    <a:pt x="50" y="18"/>
                    <a:pt x="54" y="18"/>
                    <a:pt x="55" y="18"/>
                  </a:cubicBezTo>
                  <a:cubicBezTo>
                    <a:pt x="68" y="18"/>
                    <a:pt x="77" y="34"/>
                    <a:pt x="96" y="34"/>
                  </a:cubicBezTo>
                  <a:cubicBezTo>
                    <a:pt x="102" y="34"/>
                    <a:pt x="104" y="33"/>
                    <a:pt x="106" y="29"/>
                  </a:cubicBezTo>
                  <a:cubicBezTo>
                    <a:pt x="101" y="29"/>
                    <a:pt x="99" y="28"/>
                    <a:pt x="97" y="28"/>
                  </a:cubicBezTo>
                  <a:cubicBezTo>
                    <a:pt x="97" y="27"/>
                    <a:pt x="100" y="26"/>
                    <a:pt x="101" y="2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8" y="20"/>
                    <a:pt x="90" y="17"/>
                    <a:pt x="90" y="14"/>
                  </a:cubicBezTo>
                  <a:cubicBezTo>
                    <a:pt x="90" y="7"/>
                    <a:pt x="102" y="3"/>
                    <a:pt x="106" y="0"/>
                  </a:cubicBezTo>
                  <a:cubicBezTo>
                    <a:pt x="109" y="1"/>
                    <a:pt x="111" y="3"/>
                    <a:pt x="114" y="3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4" y="15"/>
                    <a:pt x="123" y="24"/>
                    <a:pt x="131" y="24"/>
                  </a:cubicBezTo>
                  <a:cubicBezTo>
                    <a:pt x="135" y="24"/>
                    <a:pt x="137" y="19"/>
                    <a:pt x="143" y="19"/>
                  </a:cubicBezTo>
                  <a:cubicBezTo>
                    <a:pt x="148" y="19"/>
                    <a:pt x="153" y="25"/>
                    <a:pt x="153" y="30"/>
                  </a:cubicBezTo>
                  <a:cubicBezTo>
                    <a:pt x="153" y="36"/>
                    <a:pt x="142" y="49"/>
                    <a:pt x="138" y="51"/>
                  </a:cubicBezTo>
                  <a:cubicBezTo>
                    <a:pt x="136" y="51"/>
                    <a:pt x="110" y="48"/>
                    <a:pt x="110" y="50"/>
                  </a:cubicBezTo>
                  <a:cubicBezTo>
                    <a:pt x="110" y="51"/>
                    <a:pt x="82" y="57"/>
                    <a:pt x="81" y="57"/>
                  </a:cubicBezTo>
                  <a:cubicBezTo>
                    <a:pt x="72" y="61"/>
                    <a:pt x="63" y="64"/>
                    <a:pt x="5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6800" y="1920875"/>
              <a:ext cx="77787" cy="60325"/>
            </a:xfrm>
            <a:custGeom>
              <a:avLst/>
              <a:gdLst>
                <a:gd name="T0" fmla="*/ 8 w 21"/>
                <a:gd name="T1" fmla="*/ 16 h 16"/>
                <a:gd name="T2" fmla="*/ 0 w 21"/>
                <a:gd name="T3" fmla="*/ 10 h 16"/>
                <a:gd name="T4" fmla="*/ 21 w 21"/>
                <a:gd name="T5" fmla="*/ 0 h 16"/>
                <a:gd name="T6" fmla="*/ 8 w 2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6">
                  <a:moveTo>
                    <a:pt x="8" y="16"/>
                  </a:moveTo>
                  <a:cubicBezTo>
                    <a:pt x="4" y="16"/>
                    <a:pt x="0" y="13"/>
                    <a:pt x="0" y="10"/>
                  </a:cubicBezTo>
                  <a:cubicBezTo>
                    <a:pt x="0" y="3"/>
                    <a:pt x="17" y="0"/>
                    <a:pt x="21" y="0"/>
                  </a:cubicBezTo>
                  <a:cubicBezTo>
                    <a:pt x="20" y="6"/>
                    <a:pt x="13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6350" y="1838325"/>
              <a:ext cx="57150" cy="22225"/>
            </a:xfrm>
            <a:custGeom>
              <a:avLst/>
              <a:gdLst>
                <a:gd name="T0" fmla="*/ 5 w 15"/>
                <a:gd name="T1" fmla="*/ 6 h 6"/>
                <a:gd name="T2" fmla="*/ 0 w 15"/>
                <a:gd name="T3" fmla="*/ 0 h 6"/>
                <a:gd name="T4" fmla="*/ 15 w 15"/>
                <a:gd name="T5" fmla="*/ 0 h 6"/>
                <a:gd name="T6" fmla="*/ 15 w 15"/>
                <a:gd name="T7" fmla="*/ 6 h 6"/>
                <a:gd name="T8" fmla="*/ 5 w 1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5" y="6"/>
                  </a:moveTo>
                  <a:cubicBezTo>
                    <a:pt x="3" y="6"/>
                    <a:pt x="0" y="4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4875" y="1763713"/>
              <a:ext cx="327025" cy="184150"/>
            </a:xfrm>
            <a:custGeom>
              <a:avLst/>
              <a:gdLst>
                <a:gd name="T0" fmla="*/ 87 w 87"/>
                <a:gd name="T1" fmla="*/ 8 h 49"/>
                <a:gd name="T2" fmla="*/ 81 w 87"/>
                <a:gd name="T3" fmla="*/ 15 h 49"/>
                <a:gd name="T4" fmla="*/ 85 w 87"/>
                <a:gd name="T5" fmla="*/ 24 h 49"/>
                <a:gd name="T6" fmla="*/ 66 w 87"/>
                <a:gd name="T7" fmla="*/ 38 h 49"/>
                <a:gd name="T8" fmla="*/ 55 w 87"/>
                <a:gd name="T9" fmla="*/ 26 h 49"/>
                <a:gd name="T10" fmla="*/ 40 w 87"/>
                <a:gd name="T11" fmla="*/ 39 h 49"/>
                <a:gd name="T12" fmla="*/ 31 w 87"/>
                <a:gd name="T13" fmla="*/ 49 h 49"/>
                <a:gd name="T14" fmla="*/ 24 w 87"/>
                <a:gd name="T15" fmla="*/ 42 h 49"/>
                <a:gd name="T16" fmla="*/ 12 w 87"/>
                <a:gd name="T17" fmla="*/ 42 h 49"/>
                <a:gd name="T18" fmla="*/ 4 w 87"/>
                <a:gd name="T19" fmla="*/ 46 h 49"/>
                <a:gd name="T20" fmla="*/ 0 w 87"/>
                <a:gd name="T21" fmla="*/ 39 h 49"/>
                <a:gd name="T22" fmla="*/ 9 w 87"/>
                <a:gd name="T23" fmla="*/ 31 h 49"/>
                <a:gd name="T24" fmla="*/ 30 w 87"/>
                <a:gd name="T25" fmla="*/ 23 h 49"/>
                <a:gd name="T26" fmla="*/ 53 w 87"/>
                <a:gd name="T27" fmla="*/ 6 h 49"/>
                <a:gd name="T28" fmla="*/ 61 w 87"/>
                <a:gd name="T29" fmla="*/ 7 h 49"/>
                <a:gd name="T30" fmla="*/ 87 w 87"/>
                <a:gd name="T31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49">
                  <a:moveTo>
                    <a:pt x="87" y="8"/>
                  </a:moveTo>
                  <a:cubicBezTo>
                    <a:pt x="87" y="11"/>
                    <a:pt x="84" y="14"/>
                    <a:pt x="81" y="15"/>
                  </a:cubicBezTo>
                  <a:cubicBezTo>
                    <a:pt x="82" y="20"/>
                    <a:pt x="85" y="20"/>
                    <a:pt x="85" y="24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9" y="38"/>
                    <a:pt x="59" y="28"/>
                    <a:pt x="55" y="26"/>
                  </a:cubicBezTo>
                  <a:cubicBezTo>
                    <a:pt x="54" y="33"/>
                    <a:pt x="48" y="40"/>
                    <a:pt x="40" y="39"/>
                  </a:cubicBezTo>
                  <a:cubicBezTo>
                    <a:pt x="39" y="44"/>
                    <a:pt x="36" y="49"/>
                    <a:pt x="31" y="49"/>
                  </a:cubicBezTo>
                  <a:cubicBezTo>
                    <a:pt x="28" y="49"/>
                    <a:pt x="25" y="44"/>
                    <a:pt x="24" y="42"/>
                  </a:cubicBezTo>
                  <a:cubicBezTo>
                    <a:pt x="19" y="45"/>
                    <a:pt x="16" y="42"/>
                    <a:pt x="12" y="42"/>
                  </a:cubicBezTo>
                  <a:cubicBezTo>
                    <a:pt x="9" y="42"/>
                    <a:pt x="8" y="45"/>
                    <a:pt x="4" y="46"/>
                  </a:cubicBezTo>
                  <a:cubicBezTo>
                    <a:pt x="3" y="43"/>
                    <a:pt x="0" y="41"/>
                    <a:pt x="0" y="39"/>
                  </a:cubicBezTo>
                  <a:cubicBezTo>
                    <a:pt x="0" y="38"/>
                    <a:pt x="8" y="32"/>
                    <a:pt x="9" y="31"/>
                  </a:cubicBezTo>
                  <a:cubicBezTo>
                    <a:pt x="16" y="28"/>
                    <a:pt x="23" y="27"/>
                    <a:pt x="30" y="23"/>
                  </a:cubicBezTo>
                  <a:cubicBezTo>
                    <a:pt x="39" y="18"/>
                    <a:pt x="41" y="6"/>
                    <a:pt x="53" y="6"/>
                  </a:cubicBezTo>
                  <a:cubicBezTo>
                    <a:pt x="56" y="6"/>
                    <a:pt x="57" y="7"/>
                    <a:pt x="61" y="7"/>
                  </a:cubicBezTo>
                  <a:cubicBezTo>
                    <a:pt x="61" y="7"/>
                    <a:pt x="87" y="0"/>
                    <a:pt x="8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9850" y="1646238"/>
              <a:ext cx="188912" cy="60325"/>
            </a:xfrm>
            <a:custGeom>
              <a:avLst/>
              <a:gdLst>
                <a:gd name="T0" fmla="*/ 20 w 50"/>
                <a:gd name="T1" fmla="*/ 16 h 16"/>
                <a:gd name="T2" fmla="*/ 9 w 50"/>
                <a:gd name="T3" fmla="*/ 12 h 16"/>
                <a:gd name="T4" fmla="*/ 0 w 50"/>
                <a:gd name="T5" fmla="*/ 16 h 16"/>
                <a:gd name="T6" fmla="*/ 32 w 50"/>
                <a:gd name="T7" fmla="*/ 0 h 16"/>
                <a:gd name="T8" fmla="*/ 50 w 50"/>
                <a:gd name="T9" fmla="*/ 11 h 16"/>
                <a:gd name="T10" fmla="*/ 39 w 50"/>
                <a:gd name="T11" fmla="*/ 16 h 16"/>
                <a:gd name="T12" fmla="*/ 20 w 5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">
                  <a:moveTo>
                    <a:pt x="20" y="16"/>
                  </a:moveTo>
                  <a:cubicBezTo>
                    <a:pt x="15" y="16"/>
                    <a:pt x="13" y="12"/>
                    <a:pt x="9" y="12"/>
                  </a:cubicBezTo>
                  <a:cubicBezTo>
                    <a:pt x="5" y="12"/>
                    <a:pt x="4" y="15"/>
                    <a:pt x="0" y="16"/>
                  </a:cubicBezTo>
                  <a:cubicBezTo>
                    <a:pt x="0" y="10"/>
                    <a:pt x="26" y="0"/>
                    <a:pt x="32" y="0"/>
                  </a:cubicBezTo>
                  <a:cubicBezTo>
                    <a:pt x="41" y="0"/>
                    <a:pt x="49" y="6"/>
                    <a:pt x="50" y="11"/>
                  </a:cubicBezTo>
                  <a:cubicBezTo>
                    <a:pt x="47" y="13"/>
                    <a:pt x="44" y="16"/>
                    <a:pt x="39" y="16"/>
                  </a:cubicBezTo>
                  <a:cubicBezTo>
                    <a:pt x="27" y="16"/>
                    <a:pt x="29" y="16"/>
                    <a:pt x="2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7788" y="1714500"/>
              <a:ext cx="161925" cy="85725"/>
            </a:xfrm>
            <a:custGeom>
              <a:avLst/>
              <a:gdLst>
                <a:gd name="T0" fmla="*/ 37 w 43"/>
                <a:gd name="T1" fmla="*/ 9 h 23"/>
                <a:gd name="T2" fmla="*/ 13 w 43"/>
                <a:gd name="T3" fmla="*/ 23 h 23"/>
                <a:gd name="T4" fmla="*/ 0 w 43"/>
                <a:gd name="T5" fmla="*/ 11 h 23"/>
                <a:gd name="T6" fmla="*/ 35 w 43"/>
                <a:gd name="T7" fmla="*/ 0 h 23"/>
                <a:gd name="T8" fmla="*/ 43 w 43"/>
                <a:gd name="T9" fmla="*/ 4 h 23"/>
                <a:gd name="T10" fmla="*/ 24 w 43"/>
                <a:gd name="T11" fmla="*/ 9 h 23"/>
                <a:gd name="T12" fmla="*/ 37 w 43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3">
                  <a:moveTo>
                    <a:pt x="37" y="9"/>
                  </a:moveTo>
                  <a:cubicBezTo>
                    <a:pt x="37" y="19"/>
                    <a:pt x="23" y="23"/>
                    <a:pt x="13" y="23"/>
                  </a:cubicBezTo>
                  <a:cubicBezTo>
                    <a:pt x="7" y="23"/>
                    <a:pt x="0" y="15"/>
                    <a:pt x="0" y="11"/>
                  </a:cubicBezTo>
                  <a:cubicBezTo>
                    <a:pt x="0" y="1"/>
                    <a:pt x="26" y="0"/>
                    <a:pt x="35" y="0"/>
                  </a:cubicBezTo>
                  <a:cubicBezTo>
                    <a:pt x="40" y="0"/>
                    <a:pt x="42" y="2"/>
                    <a:pt x="43" y="4"/>
                  </a:cubicBezTo>
                  <a:cubicBezTo>
                    <a:pt x="38" y="8"/>
                    <a:pt x="31" y="9"/>
                    <a:pt x="24" y="9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413" y="1698625"/>
              <a:ext cx="53975" cy="68263"/>
            </a:xfrm>
            <a:custGeom>
              <a:avLst/>
              <a:gdLst>
                <a:gd name="T0" fmla="*/ 14 w 14"/>
                <a:gd name="T1" fmla="*/ 13 h 18"/>
                <a:gd name="T2" fmla="*/ 8 w 14"/>
                <a:gd name="T3" fmla="*/ 18 h 18"/>
                <a:gd name="T4" fmla="*/ 0 w 14"/>
                <a:gd name="T5" fmla="*/ 11 h 18"/>
                <a:gd name="T6" fmla="*/ 14 w 14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4" y="13"/>
                  </a:moveTo>
                  <a:cubicBezTo>
                    <a:pt x="13" y="15"/>
                    <a:pt x="11" y="18"/>
                    <a:pt x="8" y="18"/>
                  </a:cubicBezTo>
                  <a:cubicBezTo>
                    <a:pt x="4" y="18"/>
                    <a:pt x="0" y="13"/>
                    <a:pt x="0" y="11"/>
                  </a:cubicBezTo>
                  <a:cubicBezTo>
                    <a:pt x="0" y="0"/>
                    <a:pt x="12" y="11"/>
                    <a:pt x="1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3250" y="2127250"/>
              <a:ext cx="277812" cy="230188"/>
            </a:xfrm>
            <a:custGeom>
              <a:avLst/>
              <a:gdLst>
                <a:gd name="T0" fmla="*/ 65 w 74"/>
                <a:gd name="T1" fmla="*/ 23 h 61"/>
                <a:gd name="T2" fmla="*/ 64 w 74"/>
                <a:gd name="T3" fmla="*/ 29 h 61"/>
                <a:gd name="T4" fmla="*/ 74 w 74"/>
                <a:gd name="T5" fmla="*/ 32 h 61"/>
                <a:gd name="T6" fmla="*/ 57 w 74"/>
                <a:gd name="T7" fmla="*/ 54 h 61"/>
                <a:gd name="T8" fmla="*/ 48 w 74"/>
                <a:gd name="T9" fmla="*/ 61 h 61"/>
                <a:gd name="T10" fmla="*/ 38 w 74"/>
                <a:gd name="T11" fmla="*/ 53 h 61"/>
                <a:gd name="T12" fmla="*/ 0 w 74"/>
                <a:gd name="T13" fmla="*/ 30 h 61"/>
                <a:gd name="T14" fmla="*/ 0 w 74"/>
                <a:gd name="T15" fmla="*/ 23 h 61"/>
                <a:gd name="T16" fmla="*/ 20 w 74"/>
                <a:gd name="T17" fmla="*/ 28 h 61"/>
                <a:gd name="T18" fmla="*/ 26 w 74"/>
                <a:gd name="T19" fmla="*/ 28 h 61"/>
                <a:gd name="T20" fmla="*/ 26 w 74"/>
                <a:gd name="T21" fmla="*/ 16 h 61"/>
                <a:gd name="T22" fmla="*/ 12 w 74"/>
                <a:gd name="T23" fmla="*/ 11 h 61"/>
                <a:gd name="T24" fmla="*/ 15 w 74"/>
                <a:gd name="T25" fmla="*/ 7 h 61"/>
                <a:gd name="T26" fmla="*/ 41 w 74"/>
                <a:gd name="T27" fmla="*/ 2 h 61"/>
                <a:gd name="T28" fmla="*/ 59 w 74"/>
                <a:gd name="T29" fmla="*/ 2 h 61"/>
                <a:gd name="T30" fmla="*/ 63 w 74"/>
                <a:gd name="T31" fmla="*/ 6 h 61"/>
                <a:gd name="T32" fmla="*/ 49 w 74"/>
                <a:gd name="T33" fmla="*/ 22 h 61"/>
                <a:gd name="T34" fmla="*/ 65 w 74"/>
                <a:gd name="T35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61">
                  <a:moveTo>
                    <a:pt x="65" y="23"/>
                  </a:moveTo>
                  <a:cubicBezTo>
                    <a:pt x="65" y="29"/>
                    <a:pt x="64" y="25"/>
                    <a:pt x="64" y="29"/>
                  </a:cubicBezTo>
                  <a:cubicBezTo>
                    <a:pt x="66" y="30"/>
                    <a:pt x="71" y="31"/>
                    <a:pt x="74" y="32"/>
                  </a:cubicBezTo>
                  <a:cubicBezTo>
                    <a:pt x="72" y="55"/>
                    <a:pt x="71" y="49"/>
                    <a:pt x="57" y="54"/>
                  </a:cubicBezTo>
                  <a:cubicBezTo>
                    <a:pt x="53" y="56"/>
                    <a:pt x="52" y="61"/>
                    <a:pt x="48" y="61"/>
                  </a:cubicBezTo>
                  <a:cubicBezTo>
                    <a:pt x="42" y="61"/>
                    <a:pt x="41" y="56"/>
                    <a:pt x="38" y="53"/>
                  </a:cubicBezTo>
                  <a:cubicBezTo>
                    <a:pt x="26" y="41"/>
                    <a:pt x="13" y="43"/>
                    <a:pt x="0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12" y="28"/>
                    <a:pt x="20" y="28"/>
                  </a:cubicBezTo>
                  <a:cubicBezTo>
                    <a:pt x="24" y="28"/>
                    <a:pt x="23" y="28"/>
                    <a:pt x="26" y="2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0" y="15"/>
                    <a:pt x="12" y="16"/>
                    <a:pt x="12" y="11"/>
                  </a:cubicBezTo>
                  <a:cubicBezTo>
                    <a:pt x="12" y="9"/>
                    <a:pt x="15" y="9"/>
                    <a:pt x="15" y="7"/>
                  </a:cubicBezTo>
                  <a:cubicBezTo>
                    <a:pt x="22" y="0"/>
                    <a:pt x="32" y="2"/>
                    <a:pt x="41" y="2"/>
                  </a:cubicBezTo>
                  <a:cubicBezTo>
                    <a:pt x="49" y="2"/>
                    <a:pt x="59" y="2"/>
                    <a:pt x="59" y="2"/>
                  </a:cubicBezTo>
                  <a:cubicBezTo>
                    <a:pt x="60" y="2"/>
                    <a:pt x="63" y="4"/>
                    <a:pt x="63" y="6"/>
                  </a:cubicBezTo>
                  <a:cubicBezTo>
                    <a:pt x="63" y="15"/>
                    <a:pt x="52" y="19"/>
                    <a:pt x="49" y="22"/>
                  </a:cubicBezTo>
                  <a:cubicBezTo>
                    <a:pt x="53" y="22"/>
                    <a:pt x="65" y="18"/>
                    <a:pt x="6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1650" y="1857375"/>
              <a:ext cx="312737" cy="165100"/>
            </a:xfrm>
            <a:custGeom>
              <a:avLst/>
              <a:gdLst>
                <a:gd name="T0" fmla="*/ 4 w 83"/>
                <a:gd name="T1" fmla="*/ 11 h 44"/>
                <a:gd name="T2" fmla="*/ 0 w 83"/>
                <a:gd name="T3" fmla="*/ 2 h 44"/>
                <a:gd name="T4" fmla="*/ 5 w 83"/>
                <a:gd name="T5" fmla="*/ 2 h 44"/>
                <a:gd name="T6" fmla="*/ 38 w 83"/>
                <a:gd name="T7" fmla="*/ 20 h 44"/>
                <a:gd name="T8" fmla="*/ 29 w 83"/>
                <a:gd name="T9" fmla="*/ 13 h 44"/>
                <a:gd name="T10" fmla="*/ 29 w 83"/>
                <a:gd name="T11" fmla="*/ 8 h 44"/>
                <a:gd name="T12" fmla="*/ 53 w 83"/>
                <a:gd name="T13" fmla="*/ 17 h 44"/>
                <a:gd name="T14" fmla="*/ 53 w 83"/>
                <a:gd name="T15" fmla="*/ 8 h 44"/>
                <a:gd name="T16" fmla="*/ 38 w 83"/>
                <a:gd name="T17" fmla="*/ 2 h 44"/>
                <a:gd name="T18" fmla="*/ 46 w 83"/>
                <a:gd name="T19" fmla="*/ 1 h 44"/>
                <a:gd name="T20" fmla="*/ 65 w 83"/>
                <a:gd name="T21" fmla="*/ 5 h 44"/>
                <a:gd name="T22" fmla="*/ 74 w 83"/>
                <a:gd name="T23" fmla="*/ 2 h 44"/>
                <a:gd name="T24" fmla="*/ 83 w 83"/>
                <a:gd name="T25" fmla="*/ 13 h 44"/>
                <a:gd name="T26" fmla="*/ 79 w 83"/>
                <a:gd name="T27" fmla="*/ 40 h 44"/>
                <a:gd name="T28" fmla="*/ 62 w 83"/>
                <a:gd name="T29" fmla="*/ 43 h 44"/>
                <a:gd name="T30" fmla="*/ 48 w 83"/>
                <a:gd name="T31" fmla="*/ 40 h 44"/>
                <a:gd name="T32" fmla="*/ 51 w 83"/>
                <a:gd name="T33" fmla="*/ 36 h 44"/>
                <a:gd name="T34" fmla="*/ 51 w 83"/>
                <a:gd name="T35" fmla="*/ 32 h 44"/>
                <a:gd name="T36" fmla="*/ 62 w 83"/>
                <a:gd name="T37" fmla="*/ 25 h 44"/>
                <a:gd name="T38" fmla="*/ 57 w 83"/>
                <a:gd name="T39" fmla="*/ 24 h 44"/>
                <a:gd name="T40" fmla="*/ 25 w 83"/>
                <a:gd name="T41" fmla="*/ 28 h 44"/>
                <a:gd name="T42" fmla="*/ 20 w 83"/>
                <a:gd name="T43" fmla="*/ 23 h 44"/>
                <a:gd name="T44" fmla="*/ 13 w 83"/>
                <a:gd name="T45" fmla="*/ 23 h 44"/>
                <a:gd name="T46" fmla="*/ 12 w 83"/>
                <a:gd name="T47" fmla="*/ 19 h 44"/>
                <a:gd name="T48" fmla="*/ 1 w 83"/>
                <a:gd name="T49" fmla="*/ 14 h 44"/>
                <a:gd name="T50" fmla="*/ 1 w 83"/>
                <a:gd name="T51" fmla="*/ 6 h 44"/>
                <a:gd name="T52" fmla="*/ 4 w 83"/>
                <a:gd name="T53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" h="44">
                  <a:moveTo>
                    <a:pt x="4" y="11"/>
                  </a:moveTo>
                  <a:cubicBezTo>
                    <a:pt x="3" y="9"/>
                    <a:pt x="0" y="6"/>
                    <a:pt x="0" y="2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18" y="2"/>
                    <a:pt x="24" y="24"/>
                    <a:pt x="38" y="20"/>
                  </a:cubicBezTo>
                  <a:cubicBezTo>
                    <a:pt x="34" y="18"/>
                    <a:pt x="31" y="15"/>
                    <a:pt x="29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9" y="8"/>
                    <a:pt x="42" y="17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6" y="8"/>
                    <a:pt x="40" y="8"/>
                    <a:pt x="38" y="2"/>
                  </a:cubicBezTo>
                  <a:cubicBezTo>
                    <a:pt x="41" y="0"/>
                    <a:pt x="43" y="1"/>
                    <a:pt x="46" y="1"/>
                  </a:cubicBezTo>
                  <a:cubicBezTo>
                    <a:pt x="53" y="1"/>
                    <a:pt x="57" y="5"/>
                    <a:pt x="65" y="5"/>
                  </a:cubicBezTo>
                  <a:cubicBezTo>
                    <a:pt x="69" y="5"/>
                    <a:pt x="71" y="2"/>
                    <a:pt x="74" y="2"/>
                  </a:cubicBezTo>
                  <a:cubicBezTo>
                    <a:pt x="82" y="2"/>
                    <a:pt x="83" y="6"/>
                    <a:pt x="83" y="13"/>
                  </a:cubicBezTo>
                  <a:cubicBezTo>
                    <a:pt x="83" y="23"/>
                    <a:pt x="78" y="28"/>
                    <a:pt x="79" y="40"/>
                  </a:cubicBezTo>
                  <a:cubicBezTo>
                    <a:pt x="73" y="43"/>
                    <a:pt x="63" y="43"/>
                    <a:pt x="62" y="43"/>
                  </a:cubicBezTo>
                  <a:cubicBezTo>
                    <a:pt x="59" y="43"/>
                    <a:pt x="48" y="44"/>
                    <a:pt x="48" y="40"/>
                  </a:cubicBezTo>
                  <a:cubicBezTo>
                    <a:pt x="48" y="39"/>
                    <a:pt x="49" y="37"/>
                    <a:pt x="51" y="36"/>
                  </a:cubicBezTo>
                  <a:cubicBezTo>
                    <a:pt x="51" y="35"/>
                    <a:pt x="51" y="33"/>
                    <a:pt x="51" y="32"/>
                  </a:cubicBezTo>
                  <a:cubicBezTo>
                    <a:pt x="51" y="28"/>
                    <a:pt x="59" y="28"/>
                    <a:pt x="62" y="25"/>
                  </a:cubicBezTo>
                  <a:cubicBezTo>
                    <a:pt x="61" y="24"/>
                    <a:pt x="58" y="24"/>
                    <a:pt x="57" y="24"/>
                  </a:cubicBezTo>
                  <a:cubicBezTo>
                    <a:pt x="49" y="24"/>
                    <a:pt x="33" y="28"/>
                    <a:pt x="25" y="28"/>
                  </a:cubicBezTo>
                  <a:cubicBezTo>
                    <a:pt x="22" y="28"/>
                    <a:pt x="20" y="26"/>
                    <a:pt x="2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7" y="20"/>
                    <a:pt x="4" y="17"/>
                    <a:pt x="1" y="14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9775" y="2484438"/>
              <a:ext cx="182562" cy="109538"/>
            </a:xfrm>
            <a:custGeom>
              <a:avLst/>
              <a:gdLst>
                <a:gd name="T0" fmla="*/ 38 w 49"/>
                <a:gd name="T1" fmla="*/ 29 h 29"/>
                <a:gd name="T2" fmla="*/ 0 w 49"/>
                <a:gd name="T3" fmla="*/ 16 h 29"/>
                <a:gd name="T4" fmla="*/ 10 w 49"/>
                <a:gd name="T5" fmla="*/ 14 h 29"/>
                <a:gd name="T6" fmla="*/ 22 w 49"/>
                <a:gd name="T7" fmla="*/ 0 h 29"/>
                <a:gd name="T8" fmla="*/ 49 w 49"/>
                <a:gd name="T9" fmla="*/ 22 h 29"/>
                <a:gd name="T10" fmla="*/ 38 w 4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9">
                  <a:moveTo>
                    <a:pt x="38" y="29"/>
                  </a:moveTo>
                  <a:cubicBezTo>
                    <a:pt x="32" y="29"/>
                    <a:pt x="0" y="17"/>
                    <a:pt x="0" y="16"/>
                  </a:cubicBezTo>
                  <a:cubicBezTo>
                    <a:pt x="0" y="12"/>
                    <a:pt x="8" y="14"/>
                    <a:pt x="10" y="14"/>
                  </a:cubicBezTo>
                  <a:cubicBezTo>
                    <a:pt x="15" y="12"/>
                    <a:pt x="13" y="0"/>
                    <a:pt x="22" y="0"/>
                  </a:cubicBezTo>
                  <a:cubicBezTo>
                    <a:pt x="29" y="0"/>
                    <a:pt x="46" y="16"/>
                    <a:pt x="49" y="22"/>
                  </a:cubicBezTo>
                  <a:cubicBezTo>
                    <a:pt x="45" y="25"/>
                    <a:pt x="43" y="29"/>
                    <a:pt x="3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95988" y="2097088"/>
              <a:ext cx="239712" cy="200025"/>
            </a:xfrm>
            <a:custGeom>
              <a:avLst/>
              <a:gdLst>
                <a:gd name="T0" fmla="*/ 64 w 64"/>
                <a:gd name="T1" fmla="*/ 11 h 53"/>
                <a:gd name="T2" fmla="*/ 57 w 64"/>
                <a:gd name="T3" fmla="*/ 18 h 53"/>
                <a:gd name="T4" fmla="*/ 32 w 64"/>
                <a:gd name="T5" fmla="*/ 35 h 53"/>
                <a:gd name="T6" fmla="*/ 19 w 64"/>
                <a:gd name="T7" fmla="*/ 38 h 53"/>
                <a:gd name="T8" fmla="*/ 25 w 64"/>
                <a:gd name="T9" fmla="*/ 38 h 53"/>
                <a:gd name="T10" fmla="*/ 15 w 64"/>
                <a:gd name="T11" fmla="*/ 53 h 53"/>
                <a:gd name="T12" fmla="*/ 6 w 64"/>
                <a:gd name="T13" fmla="*/ 53 h 53"/>
                <a:gd name="T14" fmla="*/ 7 w 64"/>
                <a:gd name="T15" fmla="*/ 40 h 53"/>
                <a:gd name="T16" fmla="*/ 0 w 64"/>
                <a:gd name="T17" fmla="*/ 19 h 53"/>
                <a:gd name="T18" fmla="*/ 0 w 64"/>
                <a:gd name="T19" fmla="*/ 11 h 53"/>
                <a:gd name="T20" fmla="*/ 10 w 64"/>
                <a:gd name="T21" fmla="*/ 11 h 53"/>
                <a:gd name="T22" fmla="*/ 10 w 64"/>
                <a:gd name="T23" fmla="*/ 7 h 53"/>
                <a:gd name="T24" fmla="*/ 22 w 64"/>
                <a:gd name="T25" fmla="*/ 0 h 53"/>
                <a:gd name="T26" fmla="*/ 64 w 64"/>
                <a:gd name="T27" fmla="*/ 6 h 53"/>
                <a:gd name="T28" fmla="*/ 64 w 64"/>
                <a:gd name="T2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53">
                  <a:moveTo>
                    <a:pt x="64" y="11"/>
                  </a:moveTo>
                  <a:cubicBezTo>
                    <a:pt x="64" y="12"/>
                    <a:pt x="57" y="18"/>
                    <a:pt x="57" y="18"/>
                  </a:cubicBezTo>
                  <a:cubicBezTo>
                    <a:pt x="51" y="26"/>
                    <a:pt x="45" y="35"/>
                    <a:pt x="32" y="35"/>
                  </a:cubicBezTo>
                  <a:cubicBezTo>
                    <a:pt x="22" y="35"/>
                    <a:pt x="22" y="30"/>
                    <a:pt x="19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6"/>
                    <a:pt x="20" y="48"/>
                    <a:pt x="15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47"/>
                    <a:pt x="6" y="42"/>
                    <a:pt x="7" y="40"/>
                  </a:cubicBezTo>
                  <a:cubicBezTo>
                    <a:pt x="0" y="33"/>
                    <a:pt x="3" y="27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1"/>
                    <a:pt x="8" y="11"/>
                    <a:pt x="10" y="11"/>
                  </a:cubicBezTo>
                  <a:cubicBezTo>
                    <a:pt x="9" y="11"/>
                    <a:pt x="10" y="8"/>
                    <a:pt x="10" y="7"/>
                  </a:cubicBezTo>
                  <a:cubicBezTo>
                    <a:pt x="10" y="6"/>
                    <a:pt x="12" y="0"/>
                    <a:pt x="22" y="0"/>
                  </a:cubicBezTo>
                  <a:cubicBezTo>
                    <a:pt x="36" y="0"/>
                    <a:pt x="49" y="6"/>
                    <a:pt x="64" y="6"/>
                  </a:cubicBezTo>
                  <a:cubicBezTo>
                    <a:pt x="64" y="8"/>
                    <a:pt x="64" y="9"/>
                    <a:pt x="6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03863" y="1747838"/>
              <a:ext cx="77787" cy="68263"/>
            </a:xfrm>
            <a:custGeom>
              <a:avLst/>
              <a:gdLst>
                <a:gd name="T0" fmla="*/ 21 w 21"/>
                <a:gd name="T1" fmla="*/ 13 h 18"/>
                <a:gd name="T2" fmla="*/ 15 w 21"/>
                <a:gd name="T3" fmla="*/ 18 h 18"/>
                <a:gd name="T4" fmla="*/ 0 w 21"/>
                <a:gd name="T5" fmla="*/ 0 h 18"/>
                <a:gd name="T6" fmla="*/ 21 w 21"/>
                <a:gd name="T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16"/>
                    <a:pt x="18" y="18"/>
                    <a:pt x="15" y="18"/>
                  </a:cubicBezTo>
                  <a:cubicBezTo>
                    <a:pt x="10" y="18"/>
                    <a:pt x="0" y="6"/>
                    <a:pt x="0" y="0"/>
                  </a:cubicBezTo>
                  <a:cubicBezTo>
                    <a:pt x="11" y="0"/>
                    <a:pt x="12" y="1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3075" y="1970088"/>
              <a:ext cx="55562" cy="49213"/>
            </a:xfrm>
            <a:custGeom>
              <a:avLst/>
              <a:gdLst>
                <a:gd name="T0" fmla="*/ 12 w 15"/>
                <a:gd name="T1" fmla="*/ 0 h 13"/>
                <a:gd name="T2" fmla="*/ 15 w 15"/>
                <a:gd name="T3" fmla="*/ 7 h 13"/>
                <a:gd name="T4" fmla="*/ 9 w 15"/>
                <a:gd name="T5" fmla="*/ 13 h 13"/>
                <a:gd name="T6" fmla="*/ 0 w 15"/>
                <a:gd name="T7" fmla="*/ 12 h 13"/>
                <a:gd name="T8" fmla="*/ 12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2" y="0"/>
                  </a:moveTo>
                  <a:cubicBezTo>
                    <a:pt x="13" y="3"/>
                    <a:pt x="15" y="4"/>
                    <a:pt x="15" y="7"/>
                  </a:cubicBezTo>
                  <a:cubicBezTo>
                    <a:pt x="15" y="12"/>
                    <a:pt x="11" y="13"/>
                    <a:pt x="9" y="13"/>
                  </a:cubicBezTo>
                  <a:cubicBezTo>
                    <a:pt x="4" y="13"/>
                    <a:pt x="4" y="12"/>
                    <a:pt x="0" y="12"/>
                  </a:cubicBezTo>
                  <a:cubicBezTo>
                    <a:pt x="2" y="5"/>
                    <a:pt x="6" y="3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6088" y="1585913"/>
              <a:ext cx="300037" cy="161925"/>
            </a:xfrm>
            <a:custGeom>
              <a:avLst/>
              <a:gdLst>
                <a:gd name="T0" fmla="*/ 53 w 80"/>
                <a:gd name="T1" fmla="*/ 32 h 43"/>
                <a:gd name="T2" fmla="*/ 32 w 80"/>
                <a:gd name="T3" fmla="*/ 30 h 43"/>
                <a:gd name="T4" fmla="*/ 18 w 80"/>
                <a:gd name="T5" fmla="*/ 28 h 43"/>
                <a:gd name="T6" fmla="*/ 6 w 80"/>
                <a:gd name="T7" fmla="*/ 25 h 43"/>
                <a:gd name="T8" fmla="*/ 19 w 80"/>
                <a:gd name="T9" fmla="*/ 20 h 43"/>
                <a:gd name="T10" fmla="*/ 19 w 80"/>
                <a:gd name="T11" fmla="*/ 14 h 43"/>
                <a:gd name="T12" fmla="*/ 4 w 80"/>
                <a:gd name="T13" fmla="*/ 14 h 43"/>
                <a:gd name="T14" fmla="*/ 7 w 80"/>
                <a:gd name="T15" fmla="*/ 10 h 43"/>
                <a:gd name="T16" fmla="*/ 0 w 80"/>
                <a:gd name="T17" fmla="*/ 3 h 43"/>
                <a:gd name="T18" fmla="*/ 14 w 80"/>
                <a:gd name="T19" fmla="*/ 0 h 43"/>
                <a:gd name="T20" fmla="*/ 30 w 80"/>
                <a:gd name="T21" fmla="*/ 8 h 43"/>
                <a:gd name="T22" fmla="*/ 39 w 80"/>
                <a:gd name="T23" fmla="*/ 4 h 43"/>
                <a:gd name="T24" fmla="*/ 52 w 80"/>
                <a:gd name="T25" fmla="*/ 14 h 43"/>
                <a:gd name="T26" fmla="*/ 59 w 80"/>
                <a:gd name="T27" fmla="*/ 11 h 43"/>
                <a:gd name="T28" fmla="*/ 72 w 80"/>
                <a:gd name="T29" fmla="*/ 21 h 43"/>
                <a:gd name="T30" fmla="*/ 68 w 80"/>
                <a:gd name="T31" fmla="*/ 25 h 43"/>
                <a:gd name="T32" fmla="*/ 80 w 80"/>
                <a:gd name="T33" fmla="*/ 37 h 43"/>
                <a:gd name="T34" fmla="*/ 72 w 80"/>
                <a:gd name="T35" fmla="*/ 43 h 43"/>
                <a:gd name="T36" fmla="*/ 53 w 80"/>
                <a:gd name="T37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43">
                  <a:moveTo>
                    <a:pt x="53" y="32"/>
                  </a:moveTo>
                  <a:cubicBezTo>
                    <a:pt x="45" y="32"/>
                    <a:pt x="40" y="29"/>
                    <a:pt x="32" y="30"/>
                  </a:cubicBezTo>
                  <a:cubicBezTo>
                    <a:pt x="30" y="26"/>
                    <a:pt x="25" y="28"/>
                    <a:pt x="18" y="28"/>
                  </a:cubicBezTo>
                  <a:cubicBezTo>
                    <a:pt x="12" y="28"/>
                    <a:pt x="10" y="29"/>
                    <a:pt x="6" y="25"/>
                  </a:cubicBezTo>
                  <a:cubicBezTo>
                    <a:pt x="10" y="21"/>
                    <a:pt x="14" y="21"/>
                    <a:pt x="19" y="20"/>
                  </a:cubicBezTo>
                  <a:cubicBezTo>
                    <a:pt x="18" y="18"/>
                    <a:pt x="18" y="16"/>
                    <a:pt x="19" y="14"/>
                  </a:cubicBezTo>
                  <a:cubicBezTo>
                    <a:pt x="10" y="14"/>
                    <a:pt x="7" y="17"/>
                    <a:pt x="4" y="14"/>
                  </a:cubicBezTo>
                  <a:cubicBezTo>
                    <a:pt x="5" y="13"/>
                    <a:pt x="7" y="12"/>
                    <a:pt x="7" y="10"/>
                  </a:cubicBezTo>
                  <a:cubicBezTo>
                    <a:pt x="1" y="10"/>
                    <a:pt x="0" y="9"/>
                    <a:pt x="0" y="3"/>
                  </a:cubicBezTo>
                  <a:cubicBezTo>
                    <a:pt x="5" y="2"/>
                    <a:pt x="8" y="0"/>
                    <a:pt x="14" y="0"/>
                  </a:cubicBezTo>
                  <a:cubicBezTo>
                    <a:pt x="23" y="0"/>
                    <a:pt x="25" y="8"/>
                    <a:pt x="30" y="8"/>
                  </a:cubicBezTo>
                  <a:cubicBezTo>
                    <a:pt x="34" y="8"/>
                    <a:pt x="35" y="4"/>
                    <a:pt x="39" y="4"/>
                  </a:cubicBezTo>
                  <a:cubicBezTo>
                    <a:pt x="48" y="4"/>
                    <a:pt x="47" y="14"/>
                    <a:pt x="52" y="14"/>
                  </a:cubicBezTo>
                  <a:cubicBezTo>
                    <a:pt x="55" y="14"/>
                    <a:pt x="56" y="11"/>
                    <a:pt x="59" y="11"/>
                  </a:cubicBezTo>
                  <a:cubicBezTo>
                    <a:pt x="65" y="11"/>
                    <a:pt x="69" y="19"/>
                    <a:pt x="72" y="21"/>
                  </a:cubicBezTo>
                  <a:cubicBezTo>
                    <a:pt x="71" y="22"/>
                    <a:pt x="69" y="24"/>
                    <a:pt x="68" y="25"/>
                  </a:cubicBezTo>
                  <a:cubicBezTo>
                    <a:pt x="72" y="29"/>
                    <a:pt x="80" y="32"/>
                    <a:pt x="80" y="37"/>
                  </a:cubicBezTo>
                  <a:cubicBezTo>
                    <a:pt x="80" y="41"/>
                    <a:pt x="76" y="43"/>
                    <a:pt x="72" y="43"/>
                  </a:cubicBezTo>
                  <a:cubicBezTo>
                    <a:pt x="62" y="43"/>
                    <a:pt x="63" y="32"/>
                    <a:pt x="5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1975" y="1725613"/>
              <a:ext cx="82550" cy="22225"/>
            </a:xfrm>
            <a:custGeom>
              <a:avLst/>
              <a:gdLst>
                <a:gd name="T0" fmla="*/ 8 w 22"/>
                <a:gd name="T1" fmla="*/ 6 h 6"/>
                <a:gd name="T2" fmla="*/ 12 w 22"/>
                <a:gd name="T3" fmla="*/ 0 h 6"/>
                <a:gd name="T4" fmla="*/ 22 w 22"/>
                <a:gd name="T5" fmla="*/ 3 h 6"/>
                <a:gd name="T6" fmla="*/ 8 w 2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6">
                  <a:moveTo>
                    <a:pt x="8" y="6"/>
                  </a:moveTo>
                  <a:cubicBezTo>
                    <a:pt x="0" y="6"/>
                    <a:pt x="11" y="0"/>
                    <a:pt x="12" y="0"/>
                  </a:cubicBezTo>
                  <a:cubicBezTo>
                    <a:pt x="17" y="0"/>
                    <a:pt x="18" y="2"/>
                    <a:pt x="22" y="3"/>
                  </a:cubicBezTo>
                  <a:cubicBezTo>
                    <a:pt x="20" y="6"/>
                    <a:pt x="15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3600" y="1819275"/>
              <a:ext cx="803275" cy="255588"/>
            </a:xfrm>
            <a:custGeom>
              <a:avLst/>
              <a:gdLst>
                <a:gd name="T0" fmla="*/ 212 w 214"/>
                <a:gd name="T1" fmla="*/ 45 h 68"/>
                <a:gd name="T2" fmla="*/ 208 w 214"/>
                <a:gd name="T3" fmla="*/ 51 h 68"/>
                <a:gd name="T4" fmla="*/ 214 w 214"/>
                <a:gd name="T5" fmla="*/ 51 h 68"/>
                <a:gd name="T6" fmla="*/ 177 w 214"/>
                <a:gd name="T7" fmla="*/ 67 h 68"/>
                <a:gd name="T8" fmla="*/ 169 w 214"/>
                <a:gd name="T9" fmla="*/ 60 h 68"/>
                <a:gd name="T10" fmla="*/ 158 w 214"/>
                <a:gd name="T11" fmla="*/ 66 h 68"/>
                <a:gd name="T12" fmla="*/ 123 w 214"/>
                <a:gd name="T13" fmla="*/ 66 h 68"/>
                <a:gd name="T14" fmla="*/ 101 w 214"/>
                <a:gd name="T15" fmla="*/ 59 h 68"/>
                <a:gd name="T16" fmla="*/ 96 w 214"/>
                <a:gd name="T17" fmla="*/ 59 h 68"/>
                <a:gd name="T18" fmla="*/ 84 w 214"/>
                <a:gd name="T19" fmla="*/ 67 h 68"/>
                <a:gd name="T20" fmla="*/ 52 w 214"/>
                <a:gd name="T21" fmla="*/ 47 h 68"/>
                <a:gd name="T22" fmla="*/ 57 w 214"/>
                <a:gd name="T23" fmla="*/ 40 h 68"/>
                <a:gd name="T24" fmla="*/ 40 w 214"/>
                <a:gd name="T25" fmla="*/ 18 h 68"/>
                <a:gd name="T26" fmla="*/ 31 w 214"/>
                <a:gd name="T27" fmla="*/ 22 h 68"/>
                <a:gd name="T28" fmla="*/ 0 w 214"/>
                <a:gd name="T29" fmla="*/ 7 h 68"/>
                <a:gd name="T30" fmla="*/ 13 w 214"/>
                <a:gd name="T31" fmla="*/ 0 h 68"/>
                <a:gd name="T32" fmla="*/ 51 w 214"/>
                <a:gd name="T33" fmla="*/ 15 h 68"/>
                <a:gd name="T34" fmla="*/ 60 w 214"/>
                <a:gd name="T35" fmla="*/ 12 h 68"/>
                <a:gd name="T36" fmla="*/ 67 w 214"/>
                <a:gd name="T37" fmla="*/ 12 h 68"/>
                <a:gd name="T38" fmla="*/ 88 w 214"/>
                <a:gd name="T39" fmla="*/ 25 h 68"/>
                <a:gd name="T40" fmla="*/ 71 w 214"/>
                <a:gd name="T41" fmla="*/ 25 h 68"/>
                <a:gd name="T42" fmla="*/ 90 w 214"/>
                <a:gd name="T43" fmla="*/ 35 h 68"/>
                <a:gd name="T44" fmla="*/ 87 w 214"/>
                <a:gd name="T45" fmla="*/ 37 h 68"/>
                <a:gd name="T46" fmla="*/ 94 w 214"/>
                <a:gd name="T47" fmla="*/ 39 h 68"/>
                <a:gd name="T48" fmla="*/ 124 w 214"/>
                <a:gd name="T49" fmla="*/ 45 h 68"/>
                <a:gd name="T50" fmla="*/ 179 w 214"/>
                <a:gd name="T51" fmla="*/ 34 h 68"/>
                <a:gd name="T52" fmla="*/ 214 w 214"/>
                <a:gd name="T53" fmla="*/ 46 h 68"/>
                <a:gd name="T54" fmla="*/ 209 w 214"/>
                <a:gd name="T55" fmla="*/ 47 h 68"/>
                <a:gd name="T56" fmla="*/ 212 w 214"/>
                <a:gd name="T57" fmla="*/ 4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68">
                  <a:moveTo>
                    <a:pt x="212" y="45"/>
                  </a:moveTo>
                  <a:cubicBezTo>
                    <a:pt x="211" y="46"/>
                    <a:pt x="209" y="48"/>
                    <a:pt x="208" y="51"/>
                  </a:cubicBezTo>
                  <a:cubicBezTo>
                    <a:pt x="211" y="52"/>
                    <a:pt x="214" y="51"/>
                    <a:pt x="214" y="51"/>
                  </a:cubicBezTo>
                  <a:cubicBezTo>
                    <a:pt x="212" y="67"/>
                    <a:pt x="193" y="67"/>
                    <a:pt x="177" y="67"/>
                  </a:cubicBezTo>
                  <a:cubicBezTo>
                    <a:pt x="172" y="67"/>
                    <a:pt x="169" y="63"/>
                    <a:pt x="169" y="60"/>
                  </a:cubicBezTo>
                  <a:cubicBezTo>
                    <a:pt x="163" y="61"/>
                    <a:pt x="162" y="63"/>
                    <a:pt x="158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14" y="68"/>
                    <a:pt x="100" y="67"/>
                    <a:pt x="101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4" y="61"/>
                    <a:pt x="87" y="67"/>
                    <a:pt x="84" y="67"/>
                  </a:cubicBezTo>
                  <a:cubicBezTo>
                    <a:pt x="74" y="67"/>
                    <a:pt x="52" y="56"/>
                    <a:pt x="52" y="47"/>
                  </a:cubicBezTo>
                  <a:cubicBezTo>
                    <a:pt x="52" y="44"/>
                    <a:pt x="56" y="41"/>
                    <a:pt x="57" y="40"/>
                  </a:cubicBezTo>
                  <a:cubicBezTo>
                    <a:pt x="50" y="32"/>
                    <a:pt x="47" y="25"/>
                    <a:pt x="40" y="18"/>
                  </a:cubicBezTo>
                  <a:cubicBezTo>
                    <a:pt x="37" y="20"/>
                    <a:pt x="35" y="22"/>
                    <a:pt x="31" y="22"/>
                  </a:cubicBezTo>
                  <a:cubicBezTo>
                    <a:pt x="26" y="22"/>
                    <a:pt x="0" y="11"/>
                    <a:pt x="0" y="7"/>
                  </a:cubicBezTo>
                  <a:cubicBezTo>
                    <a:pt x="0" y="0"/>
                    <a:pt x="8" y="0"/>
                    <a:pt x="13" y="0"/>
                  </a:cubicBezTo>
                  <a:cubicBezTo>
                    <a:pt x="33" y="0"/>
                    <a:pt x="36" y="15"/>
                    <a:pt x="51" y="15"/>
                  </a:cubicBezTo>
                  <a:cubicBezTo>
                    <a:pt x="55" y="15"/>
                    <a:pt x="58" y="15"/>
                    <a:pt x="60" y="12"/>
                  </a:cubicBezTo>
                  <a:cubicBezTo>
                    <a:pt x="63" y="12"/>
                    <a:pt x="67" y="12"/>
                    <a:pt x="67" y="12"/>
                  </a:cubicBezTo>
                  <a:cubicBezTo>
                    <a:pt x="64" y="22"/>
                    <a:pt x="84" y="19"/>
                    <a:pt x="8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37"/>
                    <a:pt x="84" y="30"/>
                    <a:pt x="90" y="35"/>
                  </a:cubicBezTo>
                  <a:cubicBezTo>
                    <a:pt x="89" y="36"/>
                    <a:pt x="87" y="36"/>
                    <a:pt x="87" y="37"/>
                  </a:cubicBezTo>
                  <a:cubicBezTo>
                    <a:pt x="87" y="43"/>
                    <a:pt x="92" y="41"/>
                    <a:pt x="94" y="39"/>
                  </a:cubicBezTo>
                  <a:cubicBezTo>
                    <a:pt x="105" y="42"/>
                    <a:pt x="113" y="45"/>
                    <a:pt x="124" y="45"/>
                  </a:cubicBezTo>
                  <a:cubicBezTo>
                    <a:pt x="148" y="45"/>
                    <a:pt x="156" y="34"/>
                    <a:pt x="179" y="34"/>
                  </a:cubicBezTo>
                  <a:cubicBezTo>
                    <a:pt x="196" y="34"/>
                    <a:pt x="207" y="35"/>
                    <a:pt x="214" y="46"/>
                  </a:cubicBezTo>
                  <a:cubicBezTo>
                    <a:pt x="213" y="46"/>
                    <a:pt x="211" y="47"/>
                    <a:pt x="209" y="47"/>
                  </a:cubicBezTo>
                  <a:lnTo>
                    <a:pt x="212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4713" y="1954213"/>
              <a:ext cx="138112" cy="106363"/>
            </a:xfrm>
            <a:custGeom>
              <a:avLst/>
              <a:gdLst>
                <a:gd name="T0" fmla="*/ 6 w 37"/>
                <a:gd name="T1" fmla="*/ 10 h 28"/>
                <a:gd name="T2" fmla="*/ 19 w 37"/>
                <a:gd name="T3" fmla="*/ 0 h 28"/>
                <a:gd name="T4" fmla="*/ 37 w 37"/>
                <a:gd name="T5" fmla="*/ 14 h 28"/>
                <a:gd name="T6" fmla="*/ 28 w 37"/>
                <a:gd name="T7" fmla="*/ 28 h 28"/>
                <a:gd name="T8" fmla="*/ 0 w 37"/>
                <a:gd name="T9" fmla="*/ 17 h 28"/>
                <a:gd name="T10" fmla="*/ 6 w 37"/>
                <a:gd name="T1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8">
                  <a:moveTo>
                    <a:pt x="6" y="10"/>
                  </a:moveTo>
                  <a:cubicBezTo>
                    <a:pt x="10" y="10"/>
                    <a:pt x="9" y="0"/>
                    <a:pt x="19" y="0"/>
                  </a:cubicBezTo>
                  <a:cubicBezTo>
                    <a:pt x="27" y="0"/>
                    <a:pt x="37" y="9"/>
                    <a:pt x="37" y="14"/>
                  </a:cubicBezTo>
                  <a:cubicBezTo>
                    <a:pt x="37" y="22"/>
                    <a:pt x="34" y="28"/>
                    <a:pt x="28" y="28"/>
                  </a:cubicBezTo>
                  <a:cubicBezTo>
                    <a:pt x="25" y="28"/>
                    <a:pt x="0" y="17"/>
                    <a:pt x="0" y="17"/>
                  </a:cubicBezTo>
                  <a:cubicBezTo>
                    <a:pt x="0" y="12"/>
                    <a:pt x="5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9000" y="1747838"/>
              <a:ext cx="128587" cy="38100"/>
            </a:xfrm>
            <a:custGeom>
              <a:avLst/>
              <a:gdLst>
                <a:gd name="T0" fmla="*/ 29 w 34"/>
                <a:gd name="T1" fmla="*/ 0 h 10"/>
                <a:gd name="T2" fmla="*/ 34 w 34"/>
                <a:gd name="T3" fmla="*/ 0 h 10"/>
                <a:gd name="T4" fmla="*/ 34 w 34"/>
                <a:gd name="T5" fmla="*/ 6 h 10"/>
                <a:gd name="T6" fmla="*/ 28 w 34"/>
                <a:gd name="T7" fmla="*/ 10 h 10"/>
                <a:gd name="T8" fmla="*/ 0 w 34"/>
                <a:gd name="T9" fmla="*/ 6 h 10"/>
                <a:gd name="T10" fmla="*/ 29 w 3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0">
                  <a:moveTo>
                    <a:pt x="29" y="0"/>
                  </a:moveTo>
                  <a:cubicBezTo>
                    <a:pt x="33" y="0"/>
                    <a:pt x="30" y="1"/>
                    <a:pt x="34" y="0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8"/>
                    <a:pt x="32" y="10"/>
                    <a:pt x="28" y="10"/>
                  </a:cubicBezTo>
                  <a:cubicBezTo>
                    <a:pt x="26" y="10"/>
                    <a:pt x="0" y="6"/>
                    <a:pt x="0" y="6"/>
                  </a:cubicBezTo>
                  <a:cubicBezTo>
                    <a:pt x="5" y="1"/>
                    <a:pt x="20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2163" y="1627188"/>
              <a:ext cx="153987" cy="120650"/>
            </a:xfrm>
            <a:custGeom>
              <a:avLst/>
              <a:gdLst>
                <a:gd name="T0" fmla="*/ 10 w 41"/>
                <a:gd name="T1" fmla="*/ 27 h 32"/>
                <a:gd name="T2" fmla="*/ 15 w 41"/>
                <a:gd name="T3" fmla="*/ 23 h 32"/>
                <a:gd name="T4" fmla="*/ 0 w 41"/>
                <a:gd name="T5" fmla="*/ 6 h 32"/>
                <a:gd name="T6" fmla="*/ 10 w 41"/>
                <a:gd name="T7" fmla="*/ 0 h 32"/>
                <a:gd name="T8" fmla="*/ 25 w 41"/>
                <a:gd name="T9" fmla="*/ 6 h 32"/>
                <a:gd name="T10" fmla="*/ 41 w 41"/>
                <a:gd name="T11" fmla="*/ 16 h 32"/>
                <a:gd name="T12" fmla="*/ 41 w 41"/>
                <a:gd name="T13" fmla="*/ 27 h 32"/>
                <a:gd name="T14" fmla="*/ 10 w 41"/>
                <a:gd name="T1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2">
                  <a:moveTo>
                    <a:pt x="10" y="27"/>
                  </a:moveTo>
                  <a:cubicBezTo>
                    <a:pt x="10" y="25"/>
                    <a:pt x="13" y="23"/>
                    <a:pt x="15" y="23"/>
                  </a:cubicBezTo>
                  <a:cubicBezTo>
                    <a:pt x="9" y="18"/>
                    <a:pt x="0" y="15"/>
                    <a:pt x="0" y="6"/>
                  </a:cubicBezTo>
                  <a:cubicBezTo>
                    <a:pt x="0" y="2"/>
                    <a:pt x="6" y="0"/>
                    <a:pt x="10" y="0"/>
                  </a:cubicBezTo>
                  <a:cubicBezTo>
                    <a:pt x="11" y="3"/>
                    <a:pt x="21" y="6"/>
                    <a:pt x="25" y="6"/>
                  </a:cubicBezTo>
                  <a:cubicBezTo>
                    <a:pt x="25" y="17"/>
                    <a:pt x="41" y="7"/>
                    <a:pt x="41" y="16"/>
                  </a:cubicBezTo>
                  <a:cubicBezTo>
                    <a:pt x="41" y="19"/>
                    <a:pt x="39" y="22"/>
                    <a:pt x="41" y="27"/>
                  </a:cubicBezTo>
                  <a:cubicBezTo>
                    <a:pt x="25" y="31"/>
                    <a:pt x="10" y="32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5013" y="1514475"/>
              <a:ext cx="57150" cy="34925"/>
            </a:xfrm>
            <a:custGeom>
              <a:avLst/>
              <a:gdLst>
                <a:gd name="T0" fmla="*/ 15 w 15"/>
                <a:gd name="T1" fmla="*/ 1 h 9"/>
                <a:gd name="T2" fmla="*/ 15 w 15"/>
                <a:gd name="T3" fmla="*/ 9 h 9"/>
                <a:gd name="T4" fmla="*/ 8 w 15"/>
                <a:gd name="T5" fmla="*/ 9 h 9"/>
                <a:gd name="T6" fmla="*/ 0 w 15"/>
                <a:gd name="T7" fmla="*/ 1 h 9"/>
                <a:gd name="T8" fmla="*/ 15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1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5" y="7"/>
                    <a:pt x="0" y="6"/>
                    <a:pt x="0" y="1"/>
                  </a:cubicBezTo>
                  <a:cubicBezTo>
                    <a:pt x="6" y="0"/>
                    <a:pt x="12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6938" y="1371600"/>
              <a:ext cx="511175" cy="342900"/>
            </a:xfrm>
            <a:custGeom>
              <a:avLst/>
              <a:gdLst>
                <a:gd name="T0" fmla="*/ 91 w 136"/>
                <a:gd name="T1" fmla="*/ 36 h 91"/>
                <a:gd name="T2" fmla="*/ 96 w 136"/>
                <a:gd name="T3" fmla="*/ 36 h 91"/>
                <a:gd name="T4" fmla="*/ 96 w 136"/>
                <a:gd name="T5" fmla="*/ 31 h 91"/>
                <a:gd name="T6" fmla="*/ 94 w 136"/>
                <a:gd name="T7" fmla="*/ 28 h 91"/>
                <a:gd name="T8" fmla="*/ 99 w 136"/>
                <a:gd name="T9" fmla="*/ 28 h 91"/>
                <a:gd name="T10" fmla="*/ 104 w 136"/>
                <a:gd name="T11" fmla="*/ 35 h 91"/>
                <a:gd name="T12" fmla="*/ 109 w 136"/>
                <a:gd name="T13" fmla="*/ 42 h 91"/>
                <a:gd name="T14" fmla="*/ 106 w 136"/>
                <a:gd name="T15" fmla="*/ 48 h 91"/>
                <a:gd name="T16" fmla="*/ 114 w 136"/>
                <a:gd name="T17" fmla="*/ 48 h 91"/>
                <a:gd name="T18" fmla="*/ 135 w 136"/>
                <a:gd name="T19" fmla="*/ 54 h 91"/>
                <a:gd name="T20" fmla="*/ 135 w 136"/>
                <a:gd name="T21" fmla="*/ 60 h 91"/>
                <a:gd name="T22" fmla="*/ 125 w 136"/>
                <a:gd name="T23" fmla="*/ 63 h 91"/>
                <a:gd name="T24" fmla="*/ 104 w 136"/>
                <a:gd name="T25" fmla="*/ 77 h 91"/>
                <a:gd name="T26" fmla="*/ 97 w 136"/>
                <a:gd name="T27" fmla="*/ 68 h 91"/>
                <a:gd name="T28" fmla="*/ 92 w 136"/>
                <a:gd name="T29" fmla="*/ 74 h 91"/>
                <a:gd name="T30" fmla="*/ 98 w 136"/>
                <a:gd name="T31" fmla="*/ 83 h 91"/>
                <a:gd name="T32" fmla="*/ 90 w 136"/>
                <a:gd name="T33" fmla="*/ 83 h 91"/>
                <a:gd name="T34" fmla="*/ 90 w 136"/>
                <a:gd name="T35" fmla="*/ 89 h 91"/>
                <a:gd name="T36" fmla="*/ 74 w 136"/>
                <a:gd name="T37" fmla="*/ 81 h 91"/>
                <a:gd name="T38" fmla="*/ 64 w 136"/>
                <a:gd name="T39" fmla="*/ 91 h 91"/>
                <a:gd name="T40" fmla="*/ 46 w 136"/>
                <a:gd name="T41" fmla="*/ 83 h 91"/>
                <a:gd name="T42" fmla="*/ 52 w 136"/>
                <a:gd name="T43" fmla="*/ 80 h 91"/>
                <a:gd name="T44" fmla="*/ 32 w 136"/>
                <a:gd name="T45" fmla="*/ 69 h 91"/>
                <a:gd name="T46" fmla="*/ 65 w 136"/>
                <a:gd name="T47" fmla="*/ 60 h 91"/>
                <a:gd name="T48" fmla="*/ 48 w 136"/>
                <a:gd name="T49" fmla="*/ 57 h 91"/>
                <a:gd name="T50" fmla="*/ 34 w 136"/>
                <a:gd name="T51" fmla="*/ 60 h 91"/>
                <a:gd name="T52" fmla="*/ 28 w 136"/>
                <a:gd name="T53" fmla="*/ 55 h 91"/>
                <a:gd name="T54" fmla="*/ 19 w 136"/>
                <a:gd name="T55" fmla="*/ 58 h 91"/>
                <a:gd name="T56" fmla="*/ 16 w 136"/>
                <a:gd name="T57" fmla="*/ 54 h 91"/>
                <a:gd name="T58" fmla="*/ 26 w 136"/>
                <a:gd name="T59" fmla="*/ 48 h 91"/>
                <a:gd name="T60" fmla="*/ 0 w 136"/>
                <a:gd name="T61" fmla="*/ 34 h 91"/>
                <a:gd name="T62" fmla="*/ 7 w 136"/>
                <a:gd name="T63" fmla="*/ 34 h 91"/>
                <a:gd name="T64" fmla="*/ 20 w 136"/>
                <a:gd name="T65" fmla="*/ 39 h 91"/>
                <a:gd name="T66" fmla="*/ 24 w 136"/>
                <a:gd name="T67" fmla="*/ 35 h 91"/>
                <a:gd name="T68" fmla="*/ 5 w 136"/>
                <a:gd name="T69" fmla="*/ 25 h 91"/>
                <a:gd name="T70" fmla="*/ 15 w 136"/>
                <a:gd name="T71" fmla="*/ 21 h 91"/>
                <a:gd name="T72" fmla="*/ 27 w 136"/>
                <a:gd name="T73" fmla="*/ 24 h 91"/>
                <a:gd name="T74" fmla="*/ 31 w 136"/>
                <a:gd name="T75" fmla="*/ 20 h 91"/>
                <a:gd name="T76" fmla="*/ 19 w 136"/>
                <a:gd name="T77" fmla="*/ 20 h 91"/>
                <a:gd name="T78" fmla="*/ 14 w 136"/>
                <a:gd name="T79" fmla="*/ 13 h 91"/>
                <a:gd name="T80" fmla="*/ 30 w 136"/>
                <a:gd name="T81" fmla="*/ 9 h 91"/>
                <a:gd name="T82" fmla="*/ 38 w 136"/>
                <a:gd name="T83" fmla="*/ 9 h 91"/>
                <a:gd name="T84" fmla="*/ 24 w 136"/>
                <a:gd name="T85" fmla="*/ 0 h 91"/>
                <a:gd name="T86" fmla="*/ 52 w 136"/>
                <a:gd name="T87" fmla="*/ 4 h 91"/>
                <a:gd name="T88" fmla="*/ 66 w 136"/>
                <a:gd name="T89" fmla="*/ 23 h 91"/>
                <a:gd name="T90" fmla="*/ 83 w 136"/>
                <a:gd name="T91" fmla="*/ 24 h 91"/>
                <a:gd name="T92" fmla="*/ 91 w 136"/>
                <a:gd name="T93" fmla="*/ 3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" h="91">
                  <a:moveTo>
                    <a:pt x="91" y="36"/>
                  </a:moveTo>
                  <a:cubicBezTo>
                    <a:pt x="96" y="36"/>
                    <a:pt x="96" y="36"/>
                    <a:pt x="96" y="36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6" y="28"/>
                    <a:pt x="97" y="28"/>
                    <a:pt x="99" y="28"/>
                  </a:cubicBezTo>
                  <a:cubicBezTo>
                    <a:pt x="105" y="28"/>
                    <a:pt x="104" y="30"/>
                    <a:pt x="104" y="35"/>
                  </a:cubicBezTo>
                  <a:cubicBezTo>
                    <a:pt x="104" y="38"/>
                    <a:pt x="109" y="39"/>
                    <a:pt x="109" y="42"/>
                  </a:cubicBezTo>
                  <a:cubicBezTo>
                    <a:pt x="109" y="45"/>
                    <a:pt x="106" y="46"/>
                    <a:pt x="106" y="48"/>
                  </a:cubicBezTo>
                  <a:cubicBezTo>
                    <a:pt x="106" y="52"/>
                    <a:pt x="113" y="48"/>
                    <a:pt x="114" y="48"/>
                  </a:cubicBezTo>
                  <a:cubicBezTo>
                    <a:pt x="118" y="48"/>
                    <a:pt x="130" y="53"/>
                    <a:pt x="135" y="54"/>
                  </a:cubicBezTo>
                  <a:cubicBezTo>
                    <a:pt x="135" y="57"/>
                    <a:pt x="136" y="59"/>
                    <a:pt x="135" y="60"/>
                  </a:cubicBezTo>
                  <a:cubicBezTo>
                    <a:pt x="133" y="63"/>
                    <a:pt x="128" y="62"/>
                    <a:pt x="125" y="63"/>
                  </a:cubicBezTo>
                  <a:cubicBezTo>
                    <a:pt x="116" y="63"/>
                    <a:pt x="110" y="77"/>
                    <a:pt x="104" y="77"/>
                  </a:cubicBezTo>
                  <a:cubicBezTo>
                    <a:pt x="99" y="77"/>
                    <a:pt x="99" y="73"/>
                    <a:pt x="97" y="68"/>
                  </a:cubicBezTo>
                  <a:cubicBezTo>
                    <a:pt x="95" y="70"/>
                    <a:pt x="94" y="72"/>
                    <a:pt x="92" y="74"/>
                  </a:cubicBezTo>
                  <a:cubicBezTo>
                    <a:pt x="95" y="79"/>
                    <a:pt x="96" y="80"/>
                    <a:pt x="98" y="83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86" y="89"/>
                    <a:pt x="78" y="83"/>
                    <a:pt x="74" y="81"/>
                  </a:cubicBezTo>
                  <a:cubicBezTo>
                    <a:pt x="74" y="89"/>
                    <a:pt x="70" y="91"/>
                    <a:pt x="64" y="91"/>
                  </a:cubicBezTo>
                  <a:cubicBezTo>
                    <a:pt x="57" y="91"/>
                    <a:pt x="47" y="89"/>
                    <a:pt x="46" y="83"/>
                  </a:cubicBezTo>
                  <a:cubicBezTo>
                    <a:pt x="49" y="83"/>
                    <a:pt x="51" y="81"/>
                    <a:pt x="52" y="80"/>
                  </a:cubicBezTo>
                  <a:cubicBezTo>
                    <a:pt x="44" y="80"/>
                    <a:pt x="32" y="76"/>
                    <a:pt x="32" y="69"/>
                  </a:cubicBezTo>
                  <a:cubicBezTo>
                    <a:pt x="32" y="61"/>
                    <a:pt x="59" y="62"/>
                    <a:pt x="65" y="60"/>
                  </a:cubicBezTo>
                  <a:cubicBezTo>
                    <a:pt x="59" y="59"/>
                    <a:pt x="54" y="57"/>
                    <a:pt x="48" y="57"/>
                  </a:cubicBezTo>
                  <a:cubicBezTo>
                    <a:pt x="41" y="57"/>
                    <a:pt x="40" y="60"/>
                    <a:pt x="34" y="60"/>
                  </a:cubicBezTo>
                  <a:cubicBezTo>
                    <a:pt x="30" y="60"/>
                    <a:pt x="30" y="57"/>
                    <a:pt x="28" y="55"/>
                  </a:cubicBezTo>
                  <a:cubicBezTo>
                    <a:pt x="24" y="56"/>
                    <a:pt x="23" y="58"/>
                    <a:pt x="19" y="58"/>
                  </a:cubicBezTo>
                  <a:cubicBezTo>
                    <a:pt x="16" y="58"/>
                    <a:pt x="16" y="56"/>
                    <a:pt x="16" y="54"/>
                  </a:cubicBezTo>
                  <a:cubicBezTo>
                    <a:pt x="20" y="52"/>
                    <a:pt x="23" y="52"/>
                    <a:pt x="26" y="48"/>
                  </a:cubicBezTo>
                  <a:cubicBezTo>
                    <a:pt x="11" y="48"/>
                    <a:pt x="2" y="47"/>
                    <a:pt x="0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9" y="36"/>
                    <a:pt x="16" y="39"/>
                    <a:pt x="20" y="39"/>
                  </a:cubicBezTo>
                  <a:cubicBezTo>
                    <a:pt x="22" y="39"/>
                    <a:pt x="24" y="35"/>
                    <a:pt x="24" y="35"/>
                  </a:cubicBezTo>
                  <a:cubicBezTo>
                    <a:pt x="18" y="33"/>
                    <a:pt x="5" y="30"/>
                    <a:pt x="5" y="25"/>
                  </a:cubicBezTo>
                  <a:cubicBezTo>
                    <a:pt x="5" y="21"/>
                    <a:pt x="11" y="21"/>
                    <a:pt x="15" y="21"/>
                  </a:cubicBezTo>
                  <a:cubicBezTo>
                    <a:pt x="21" y="21"/>
                    <a:pt x="23" y="24"/>
                    <a:pt x="27" y="24"/>
                  </a:cubicBezTo>
                  <a:cubicBezTo>
                    <a:pt x="29" y="24"/>
                    <a:pt x="30" y="21"/>
                    <a:pt x="31" y="20"/>
                  </a:cubicBezTo>
                  <a:cubicBezTo>
                    <a:pt x="27" y="17"/>
                    <a:pt x="22" y="20"/>
                    <a:pt x="19" y="20"/>
                  </a:cubicBezTo>
                  <a:cubicBezTo>
                    <a:pt x="17" y="20"/>
                    <a:pt x="14" y="13"/>
                    <a:pt x="14" y="13"/>
                  </a:cubicBezTo>
                  <a:cubicBezTo>
                    <a:pt x="19" y="10"/>
                    <a:pt x="22" y="7"/>
                    <a:pt x="30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2" y="6"/>
                    <a:pt x="25" y="6"/>
                    <a:pt x="24" y="0"/>
                  </a:cubicBezTo>
                  <a:cubicBezTo>
                    <a:pt x="35" y="1"/>
                    <a:pt x="44" y="1"/>
                    <a:pt x="52" y="4"/>
                  </a:cubicBezTo>
                  <a:cubicBezTo>
                    <a:pt x="61" y="8"/>
                    <a:pt x="59" y="21"/>
                    <a:pt x="66" y="23"/>
                  </a:cubicBezTo>
                  <a:cubicBezTo>
                    <a:pt x="72" y="26"/>
                    <a:pt x="77" y="22"/>
                    <a:pt x="83" y="24"/>
                  </a:cubicBezTo>
                  <a:cubicBezTo>
                    <a:pt x="90" y="27"/>
                    <a:pt x="87" y="32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6513" y="2800350"/>
              <a:ext cx="333375" cy="206375"/>
            </a:xfrm>
            <a:custGeom>
              <a:avLst/>
              <a:gdLst>
                <a:gd name="T0" fmla="*/ 7 w 89"/>
                <a:gd name="T1" fmla="*/ 38 h 55"/>
                <a:gd name="T2" fmla="*/ 11 w 89"/>
                <a:gd name="T3" fmla="*/ 32 h 55"/>
                <a:gd name="T4" fmla="*/ 11 w 89"/>
                <a:gd name="T5" fmla="*/ 26 h 55"/>
                <a:gd name="T6" fmla="*/ 26 w 89"/>
                <a:gd name="T7" fmla="*/ 0 h 55"/>
                <a:gd name="T8" fmla="*/ 32 w 89"/>
                <a:gd name="T9" fmla="*/ 12 h 55"/>
                <a:gd name="T10" fmla="*/ 36 w 89"/>
                <a:gd name="T11" fmla="*/ 8 h 55"/>
                <a:gd name="T12" fmla="*/ 67 w 89"/>
                <a:gd name="T13" fmla="*/ 26 h 55"/>
                <a:gd name="T14" fmla="*/ 70 w 89"/>
                <a:gd name="T15" fmla="*/ 34 h 55"/>
                <a:gd name="T16" fmla="*/ 89 w 89"/>
                <a:gd name="T17" fmla="*/ 42 h 55"/>
                <a:gd name="T18" fmla="*/ 75 w 89"/>
                <a:gd name="T19" fmla="*/ 47 h 55"/>
                <a:gd name="T20" fmla="*/ 63 w 89"/>
                <a:gd name="T21" fmla="*/ 47 h 55"/>
                <a:gd name="T22" fmla="*/ 46 w 89"/>
                <a:gd name="T23" fmla="*/ 36 h 55"/>
                <a:gd name="T24" fmla="*/ 26 w 89"/>
                <a:gd name="T25" fmla="*/ 52 h 55"/>
                <a:gd name="T26" fmla="*/ 22 w 89"/>
                <a:gd name="T27" fmla="*/ 55 h 55"/>
                <a:gd name="T28" fmla="*/ 19 w 89"/>
                <a:gd name="T29" fmla="*/ 47 h 55"/>
                <a:gd name="T30" fmla="*/ 0 w 89"/>
                <a:gd name="T31" fmla="*/ 47 h 55"/>
                <a:gd name="T32" fmla="*/ 7 w 89"/>
                <a:gd name="T33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55">
                  <a:moveTo>
                    <a:pt x="7" y="38"/>
                  </a:moveTo>
                  <a:cubicBezTo>
                    <a:pt x="9" y="36"/>
                    <a:pt x="11" y="35"/>
                    <a:pt x="11" y="32"/>
                  </a:cubicBezTo>
                  <a:cubicBezTo>
                    <a:pt x="11" y="28"/>
                    <a:pt x="11" y="30"/>
                    <a:pt x="11" y="26"/>
                  </a:cubicBezTo>
                  <a:cubicBezTo>
                    <a:pt x="11" y="18"/>
                    <a:pt x="14" y="1"/>
                    <a:pt x="26" y="0"/>
                  </a:cubicBezTo>
                  <a:cubicBezTo>
                    <a:pt x="28" y="6"/>
                    <a:pt x="30" y="7"/>
                    <a:pt x="32" y="12"/>
                  </a:cubicBezTo>
                  <a:cubicBezTo>
                    <a:pt x="34" y="10"/>
                    <a:pt x="35" y="9"/>
                    <a:pt x="36" y="8"/>
                  </a:cubicBezTo>
                  <a:cubicBezTo>
                    <a:pt x="45" y="20"/>
                    <a:pt x="59" y="15"/>
                    <a:pt x="67" y="26"/>
                  </a:cubicBezTo>
                  <a:cubicBezTo>
                    <a:pt x="69" y="29"/>
                    <a:pt x="68" y="32"/>
                    <a:pt x="70" y="34"/>
                  </a:cubicBezTo>
                  <a:cubicBezTo>
                    <a:pt x="77" y="39"/>
                    <a:pt x="85" y="37"/>
                    <a:pt x="89" y="42"/>
                  </a:cubicBezTo>
                  <a:cubicBezTo>
                    <a:pt x="84" y="45"/>
                    <a:pt x="80" y="47"/>
                    <a:pt x="75" y="47"/>
                  </a:cubicBezTo>
                  <a:cubicBezTo>
                    <a:pt x="69" y="47"/>
                    <a:pt x="67" y="47"/>
                    <a:pt x="63" y="47"/>
                  </a:cubicBezTo>
                  <a:cubicBezTo>
                    <a:pt x="63" y="47"/>
                    <a:pt x="49" y="37"/>
                    <a:pt x="46" y="36"/>
                  </a:cubicBezTo>
                  <a:cubicBezTo>
                    <a:pt x="46" y="45"/>
                    <a:pt x="32" y="55"/>
                    <a:pt x="26" y="52"/>
                  </a:cubicBezTo>
                  <a:cubicBezTo>
                    <a:pt x="24" y="54"/>
                    <a:pt x="24" y="55"/>
                    <a:pt x="22" y="55"/>
                  </a:cubicBezTo>
                  <a:cubicBezTo>
                    <a:pt x="17" y="55"/>
                    <a:pt x="18" y="51"/>
                    <a:pt x="19" y="47"/>
                  </a:cubicBezTo>
                  <a:cubicBezTo>
                    <a:pt x="12" y="45"/>
                    <a:pt x="4" y="46"/>
                    <a:pt x="0" y="47"/>
                  </a:cubicBezTo>
                  <a:cubicBezTo>
                    <a:pt x="1" y="39"/>
                    <a:pt x="6" y="40"/>
                    <a:pt x="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9588" y="2589213"/>
              <a:ext cx="101600" cy="101600"/>
            </a:xfrm>
            <a:custGeom>
              <a:avLst/>
              <a:gdLst>
                <a:gd name="T0" fmla="*/ 27 w 27"/>
                <a:gd name="T1" fmla="*/ 18 h 27"/>
                <a:gd name="T2" fmla="*/ 11 w 27"/>
                <a:gd name="T3" fmla="*/ 27 h 27"/>
                <a:gd name="T4" fmla="*/ 0 w 27"/>
                <a:gd name="T5" fmla="*/ 18 h 27"/>
                <a:gd name="T6" fmla="*/ 27 w 27"/>
                <a:gd name="T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7">
                  <a:moveTo>
                    <a:pt x="27" y="18"/>
                  </a:moveTo>
                  <a:cubicBezTo>
                    <a:pt x="27" y="23"/>
                    <a:pt x="16" y="27"/>
                    <a:pt x="11" y="27"/>
                  </a:cubicBezTo>
                  <a:cubicBezTo>
                    <a:pt x="4" y="27"/>
                    <a:pt x="0" y="23"/>
                    <a:pt x="0" y="18"/>
                  </a:cubicBezTo>
                  <a:cubicBezTo>
                    <a:pt x="0" y="0"/>
                    <a:pt x="27" y="3"/>
                    <a:pt x="2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54788" y="3017838"/>
              <a:ext cx="82550" cy="65088"/>
            </a:xfrm>
            <a:custGeom>
              <a:avLst/>
              <a:gdLst>
                <a:gd name="T0" fmla="*/ 10 w 22"/>
                <a:gd name="T1" fmla="*/ 0 h 17"/>
                <a:gd name="T2" fmla="*/ 22 w 22"/>
                <a:gd name="T3" fmla="*/ 2 h 17"/>
                <a:gd name="T4" fmla="*/ 0 w 22"/>
                <a:gd name="T5" fmla="*/ 17 h 17"/>
                <a:gd name="T6" fmla="*/ 0 w 22"/>
                <a:gd name="T7" fmla="*/ 11 h 17"/>
                <a:gd name="T8" fmla="*/ 10 w 2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10" y="0"/>
                  </a:moveTo>
                  <a:cubicBezTo>
                    <a:pt x="19" y="0"/>
                    <a:pt x="17" y="0"/>
                    <a:pt x="22" y="2"/>
                  </a:cubicBezTo>
                  <a:cubicBezTo>
                    <a:pt x="18" y="7"/>
                    <a:pt x="7" y="16"/>
                    <a:pt x="0" y="1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7"/>
                    <a:pt x="10" y="3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86550" y="2135188"/>
              <a:ext cx="222250" cy="93663"/>
            </a:xfrm>
            <a:custGeom>
              <a:avLst/>
              <a:gdLst>
                <a:gd name="T0" fmla="*/ 22 w 59"/>
                <a:gd name="T1" fmla="*/ 25 h 25"/>
                <a:gd name="T2" fmla="*/ 9 w 59"/>
                <a:gd name="T3" fmla="*/ 16 h 25"/>
                <a:gd name="T4" fmla="*/ 0 w 59"/>
                <a:gd name="T5" fmla="*/ 7 h 25"/>
                <a:gd name="T6" fmla="*/ 8 w 59"/>
                <a:gd name="T7" fmla="*/ 0 h 25"/>
                <a:gd name="T8" fmla="*/ 30 w 59"/>
                <a:gd name="T9" fmla="*/ 3 h 25"/>
                <a:gd name="T10" fmla="*/ 59 w 59"/>
                <a:gd name="T11" fmla="*/ 17 h 25"/>
                <a:gd name="T12" fmla="*/ 51 w 59"/>
                <a:gd name="T13" fmla="*/ 24 h 25"/>
                <a:gd name="T14" fmla="*/ 38 w 59"/>
                <a:gd name="T15" fmla="*/ 21 h 25"/>
                <a:gd name="T16" fmla="*/ 22 w 59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5">
                  <a:moveTo>
                    <a:pt x="22" y="25"/>
                  </a:moveTo>
                  <a:cubicBezTo>
                    <a:pt x="13" y="25"/>
                    <a:pt x="6" y="23"/>
                    <a:pt x="9" y="16"/>
                  </a:cubicBezTo>
                  <a:cubicBezTo>
                    <a:pt x="5" y="13"/>
                    <a:pt x="0" y="11"/>
                    <a:pt x="0" y="7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7" y="0"/>
                    <a:pt x="20" y="3"/>
                    <a:pt x="30" y="3"/>
                  </a:cubicBezTo>
                  <a:cubicBezTo>
                    <a:pt x="41" y="3"/>
                    <a:pt x="51" y="13"/>
                    <a:pt x="59" y="17"/>
                  </a:cubicBezTo>
                  <a:cubicBezTo>
                    <a:pt x="58" y="21"/>
                    <a:pt x="55" y="24"/>
                    <a:pt x="51" y="24"/>
                  </a:cubicBezTo>
                  <a:cubicBezTo>
                    <a:pt x="46" y="24"/>
                    <a:pt x="43" y="21"/>
                    <a:pt x="38" y="21"/>
                  </a:cubicBezTo>
                  <a:cubicBezTo>
                    <a:pt x="33" y="21"/>
                    <a:pt x="30" y="25"/>
                    <a:pt x="2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08775" y="3059113"/>
              <a:ext cx="52387" cy="57150"/>
            </a:xfrm>
            <a:custGeom>
              <a:avLst/>
              <a:gdLst>
                <a:gd name="T0" fmla="*/ 14 w 14"/>
                <a:gd name="T1" fmla="*/ 5 h 15"/>
                <a:gd name="T2" fmla="*/ 6 w 14"/>
                <a:gd name="T3" fmla="*/ 15 h 15"/>
                <a:gd name="T4" fmla="*/ 0 w 14"/>
                <a:gd name="T5" fmla="*/ 8 h 15"/>
                <a:gd name="T6" fmla="*/ 14 w 14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14" y="5"/>
                  </a:moveTo>
                  <a:cubicBezTo>
                    <a:pt x="11" y="9"/>
                    <a:pt x="10" y="15"/>
                    <a:pt x="6" y="15"/>
                  </a:cubicBezTo>
                  <a:cubicBezTo>
                    <a:pt x="5" y="15"/>
                    <a:pt x="0" y="8"/>
                    <a:pt x="0" y="8"/>
                  </a:cubicBezTo>
                  <a:cubicBezTo>
                    <a:pt x="0" y="0"/>
                    <a:pt x="10" y="0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75475" y="2619375"/>
              <a:ext cx="57150" cy="30163"/>
            </a:xfrm>
            <a:custGeom>
              <a:avLst/>
              <a:gdLst>
                <a:gd name="T0" fmla="*/ 6 w 15"/>
                <a:gd name="T1" fmla="*/ 7 h 8"/>
                <a:gd name="T2" fmla="*/ 0 w 15"/>
                <a:gd name="T3" fmla="*/ 4 h 8"/>
                <a:gd name="T4" fmla="*/ 6 w 15"/>
                <a:gd name="T5" fmla="*/ 0 h 8"/>
                <a:gd name="T6" fmla="*/ 15 w 15"/>
                <a:gd name="T7" fmla="*/ 7 h 8"/>
                <a:gd name="T8" fmla="*/ 6 w 15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6" y="7"/>
                  </a:moveTo>
                  <a:cubicBezTo>
                    <a:pt x="3" y="7"/>
                    <a:pt x="0" y="7"/>
                    <a:pt x="0" y="4"/>
                  </a:cubicBezTo>
                  <a:cubicBezTo>
                    <a:pt x="0" y="3"/>
                    <a:pt x="5" y="0"/>
                    <a:pt x="6" y="0"/>
                  </a:cubicBezTo>
                  <a:cubicBezTo>
                    <a:pt x="10" y="0"/>
                    <a:pt x="14" y="5"/>
                    <a:pt x="15" y="7"/>
                  </a:cubicBezTo>
                  <a:cubicBezTo>
                    <a:pt x="9" y="8"/>
                    <a:pt x="11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46875" y="2522538"/>
              <a:ext cx="55562" cy="36513"/>
            </a:xfrm>
            <a:custGeom>
              <a:avLst/>
              <a:gdLst>
                <a:gd name="T0" fmla="*/ 5 w 15"/>
                <a:gd name="T1" fmla="*/ 10 h 10"/>
                <a:gd name="T2" fmla="*/ 15 w 15"/>
                <a:gd name="T3" fmla="*/ 0 h 10"/>
                <a:gd name="T4" fmla="*/ 5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5" y="10"/>
                  </a:moveTo>
                  <a:cubicBezTo>
                    <a:pt x="0" y="10"/>
                    <a:pt x="10" y="0"/>
                    <a:pt x="15" y="0"/>
                  </a:cubicBezTo>
                  <a:cubicBezTo>
                    <a:pt x="14" y="6"/>
                    <a:pt x="10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54750" y="2132013"/>
              <a:ext cx="1344612" cy="968375"/>
            </a:xfrm>
            <a:custGeom>
              <a:avLst/>
              <a:gdLst>
                <a:gd name="T0" fmla="*/ 330 w 358"/>
                <a:gd name="T1" fmla="*/ 194 h 258"/>
                <a:gd name="T2" fmla="*/ 278 w 358"/>
                <a:gd name="T3" fmla="*/ 169 h 258"/>
                <a:gd name="T4" fmla="*/ 286 w 358"/>
                <a:gd name="T5" fmla="*/ 175 h 258"/>
                <a:gd name="T6" fmla="*/ 280 w 358"/>
                <a:gd name="T7" fmla="*/ 182 h 258"/>
                <a:gd name="T8" fmla="*/ 295 w 358"/>
                <a:gd name="T9" fmla="*/ 199 h 258"/>
                <a:gd name="T10" fmla="*/ 315 w 358"/>
                <a:gd name="T11" fmla="*/ 204 h 258"/>
                <a:gd name="T12" fmla="*/ 322 w 358"/>
                <a:gd name="T13" fmla="*/ 222 h 258"/>
                <a:gd name="T14" fmla="*/ 275 w 358"/>
                <a:gd name="T15" fmla="*/ 222 h 258"/>
                <a:gd name="T16" fmla="*/ 301 w 358"/>
                <a:gd name="T17" fmla="*/ 253 h 258"/>
                <a:gd name="T18" fmla="*/ 292 w 358"/>
                <a:gd name="T19" fmla="*/ 253 h 258"/>
                <a:gd name="T20" fmla="*/ 231 w 358"/>
                <a:gd name="T21" fmla="*/ 223 h 258"/>
                <a:gd name="T22" fmla="*/ 188 w 358"/>
                <a:gd name="T23" fmla="*/ 208 h 258"/>
                <a:gd name="T24" fmla="*/ 168 w 358"/>
                <a:gd name="T25" fmla="*/ 212 h 258"/>
                <a:gd name="T26" fmla="*/ 166 w 358"/>
                <a:gd name="T27" fmla="*/ 188 h 258"/>
                <a:gd name="T28" fmla="*/ 205 w 358"/>
                <a:gd name="T29" fmla="*/ 182 h 258"/>
                <a:gd name="T30" fmla="*/ 208 w 358"/>
                <a:gd name="T31" fmla="*/ 166 h 258"/>
                <a:gd name="T32" fmla="*/ 184 w 358"/>
                <a:gd name="T33" fmla="*/ 113 h 258"/>
                <a:gd name="T34" fmla="*/ 166 w 358"/>
                <a:gd name="T35" fmla="*/ 113 h 258"/>
                <a:gd name="T36" fmla="*/ 145 w 358"/>
                <a:gd name="T37" fmla="*/ 84 h 258"/>
                <a:gd name="T38" fmla="*/ 121 w 358"/>
                <a:gd name="T39" fmla="*/ 90 h 258"/>
                <a:gd name="T40" fmla="*/ 41 w 358"/>
                <a:gd name="T41" fmla="*/ 82 h 258"/>
                <a:gd name="T42" fmla="*/ 11 w 358"/>
                <a:gd name="T43" fmla="*/ 69 h 258"/>
                <a:gd name="T44" fmla="*/ 30 w 358"/>
                <a:gd name="T45" fmla="*/ 64 h 258"/>
                <a:gd name="T46" fmla="*/ 0 w 358"/>
                <a:gd name="T47" fmla="*/ 48 h 258"/>
                <a:gd name="T48" fmla="*/ 12 w 358"/>
                <a:gd name="T49" fmla="*/ 16 h 258"/>
                <a:gd name="T50" fmla="*/ 61 w 358"/>
                <a:gd name="T51" fmla="*/ 4 h 258"/>
                <a:gd name="T52" fmla="*/ 46 w 358"/>
                <a:gd name="T53" fmla="*/ 31 h 258"/>
                <a:gd name="T54" fmla="*/ 50 w 358"/>
                <a:gd name="T55" fmla="*/ 47 h 258"/>
                <a:gd name="T56" fmla="*/ 54 w 358"/>
                <a:gd name="T57" fmla="*/ 26 h 258"/>
                <a:gd name="T58" fmla="*/ 118 w 358"/>
                <a:gd name="T59" fmla="*/ 29 h 258"/>
                <a:gd name="T60" fmla="*/ 127 w 358"/>
                <a:gd name="T61" fmla="*/ 34 h 258"/>
                <a:gd name="T62" fmla="*/ 155 w 358"/>
                <a:gd name="T63" fmla="*/ 27 h 258"/>
                <a:gd name="T64" fmla="*/ 214 w 358"/>
                <a:gd name="T65" fmla="*/ 55 h 258"/>
                <a:gd name="T66" fmla="*/ 240 w 358"/>
                <a:gd name="T67" fmla="*/ 64 h 258"/>
                <a:gd name="T68" fmla="*/ 270 w 358"/>
                <a:gd name="T69" fmla="*/ 84 h 258"/>
                <a:gd name="T70" fmla="*/ 290 w 358"/>
                <a:gd name="T71" fmla="*/ 94 h 258"/>
                <a:gd name="T72" fmla="*/ 288 w 358"/>
                <a:gd name="T73" fmla="*/ 101 h 258"/>
                <a:gd name="T74" fmla="*/ 280 w 358"/>
                <a:gd name="T75" fmla="*/ 115 h 258"/>
                <a:gd name="T76" fmla="*/ 314 w 358"/>
                <a:gd name="T77" fmla="*/ 134 h 258"/>
                <a:gd name="T78" fmla="*/ 339 w 358"/>
                <a:gd name="T79" fmla="*/ 151 h 258"/>
                <a:gd name="T80" fmla="*/ 358 w 358"/>
                <a:gd name="T81" fmla="*/ 164 h 258"/>
                <a:gd name="T82" fmla="*/ 345 w 358"/>
                <a:gd name="T83" fmla="*/ 17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58">
                  <a:moveTo>
                    <a:pt x="336" y="182"/>
                  </a:moveTo>
                  <a:cubicBezTo>
                    <a:pt x="336" y="187"/>
                    <a:pt x="335" y="194"/>
                    <a:pt x="330" y="194"/>
                  </a:cubicBezTo>
                  <a:cubicBezTo>
                    <a:pt x="308" y="194"/>
                    <a:pt x="307" y="164"/>
                    <a:pt x="286" y="164"/>
                  </a:cubicBezTo>
                  <a:cubicBezTo>
                    <a:pt x="284" y="164"/>
                    <a:pt x="278" y="169"/>
                    <a:pt x="278" y="169"/>
                  </a:cubicBezTo>
                  <a:cubicBezTo>
                    <a:pt x="281" y="171"/>
                    <a:pt x="282" y="171"/>
                    <a:pt x="286" y="170"/>
                  </a:cubicBezTo>
                  <a:cubicBezTo>
                    <a:pt x="286" y="175"/>
                    <a:pt x="286" y="175"/>
                    <a:pt x="286" y="175"/>
                  </a:cubicBezTo>
                  <a:cubicBezTo>
                    <a:pt x="284" y="176"/>
                    <a:pt x="281" y="177"/>
                    <a:pt x="280" y="175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286" y="188"/>
                    <a:pt x="291" y="197"/>
                    <a:pt x="295" y="199"/>
                  </a:cubicBezTo>
                  <a:cubicBezTo>
                    <a:pt x="303" y="202"/>
                    <a:pt x="306" y="196"/>
                    <a:pt x="307" y="204"/>
                  </a:cubicBezTo>
                  <a:cubicBezTo>
                    <a:pt x="312" y="204"/>
                    <a:pt x="312" y="204"/>
                    <a:pt x="315" y="204"/>
                  </a:cubicBezTo>
                  <a:cubicBezTo>
                    <a:pt x="314" y="211"/>
                    <a:pt x="314" y="211"/>
                    <a:pt x="315" y="212"/>
                  </a:cubicBezTo>
                  <a:cubicBezTo>
                    <a:pt x="315" y="216"/>
                    <a:pt x="322" y="218"/>
                    <a:pt x="322" y="222"/>
                  </a:cubicBezTo>
                  <a:cubicBezTo>
                    <a:pt x="322" y="227"/>
                    <a:pt x="318" y="235"/>
                    <a:pt x="316" y="240"/>
                  </a:cubicBezTo>
                  <a:cubicBezTo>
                    <a:pt x="308" y="239"/>
                    <a:pt x="280" y="229"/>
                    <a:pt x="275" y="222"/>
                  </a:cubicBezTo>
                  <a:cubicBezTo>
                    <a:pt x="269" y="222"/>
                    <a:pt x="269" y="222"/>
                    <a:pt x="269" y="222"/>
                  </a:cubicBezTo>
                  <a:cubicBezTo>
                    <a:pt x="276" y="232"/>
                    <a:pt x="301" y="241"/>
                    <a:pt x="301" y="253"/>
                  </a:cubicBezTo>
                  <a:cubicBezTo>
                    <a:pt x="301" y="256"/>
                    <a:pt x="298" y="258"/>
                    <a:pt x="296" y="258"/>
                  </a:cubicBezTo>
                  <a:cubicBezTo>
                    <a:pt x="294" y="258"/>
                    <a:pt x="293" y="253"/>
                    <a:pt x="292" y="253"/>
                  </a:cubicBezTo>
                  <a:cubicBezTo>
                    <a:pt x="279" y="247"/>
                    <a:pt x="271" y="250"/>
                    <a:pt x="260" y="243"/>
                  </a:cubicBezTo>
                  <a:cubicBezTo>
                    <a:pt x="250" y="237"/>
                    <a:pt x="223" y="237"/>
                    <a:pt x="231" y="223"/>
                  </a:cubicBezTo>
                  <a:cubicBezTo>
                    <a:pt x="216" y="217"/>
                    <a:pt x="209" y="209"/>
                    <a:pt x="197" y="202"/>
                  </a:cubicBezTo>
                  <a:cubicBezTo>
                    <a:pt x="195" y="205"/>
                    <a:pt x="192" y="208"/>
                    <a:pt x="188" y="208"/>
                  </a:cubicBezTo>
                  <a:cubicBezTo>
                    <a:pt x="184" y="208"/>
                    <a:pt x="185" y="205"/>
                    <a:pt x="181" y="205"/>
                  </a:cubicBezTo>
                  <a:cubicBezTo>
                    <a:pt x="175" y="205"/>
                    <a:pt x="173" y="212"/>
                    <a:pt x="168" y="212"/>
                  </a:cubicBezTo>
                  <a:cubicBezTo>
                    <a:pt x="163" y="212"/>
                    <a:pt x="149" y="205"/>
                    <a:pt x="149" y="199"/>
                  </a:cubicBezTo>
                  <a:cubicBezTo>
                    <a:pt x="149" y="195"/>
                    <a:pt x="160" y="188"/>
                    <a:pt x="166" y="188"/>
                  </a:cubicBezTo>
                  <a:cubicBezTo>
                    <a:pt x="174" y="188"/>
                    <a:pt x="181" y="188"/>
                    <a:pt x="185" y="188"/>
                  </a:cubicBezTo>
                  <a:cubicBezTo>
                    <a:pt x="189" y="188"/>
                    <a:pt x="199" y="185"/>
                    <a:pt x="205" y="182"/>
                  </a:cubicBezTo>
                  <a:cubicBezTo>
                    <a:pt x="203" y="180"/>
                    <a:pt x="197" y="176"/>
                    <a:pt x="197" y="172"/>
                  </a:cubicBezTo>
                  <a:cubicBezTo>
                    <a:pt x="197" y="165"/>
                    <a:pt x="205" y="169"/>
                    <a:pt x="208" y="166"/>
                  </a:cubicBezTo>
                  <a:cubicBezTo>
                    <a:pt x="212" y="162"/>
                    <a:pt x="221" y="152"/>
                    <a:pt x="221" y="146"/>
                  </a:cubicBezTo>
                  <a:cubicBezTo>
                    <a:pt x="221" y="135"/>
                    <a:pt x="193" y="113"/>
                    <a:pt x="184" y="113"/>
                  </a:cubicBezTo>
                  <a:cubicBezTo>
                    <a:pt x="178" y="113"/>
                    <a:pt x="175" y="119"/>
                    <a:pt x="170" y="119"/>
                  </a:cubicBezTo>
                  <a:cubicBezTo>
                    <a:pt x="168" y="119"/>
                    <a:pt x="166" y="114"/>
                    <a:pt x="166" y="113"/>
                  </a:cubicBezTo>
                  <a:cubicBezTo>
                    <a:pt x="166" y="109"/>
                    <a:pt x="174" y="108"/>
                    <a:pt x="177" y="108"/>
                  </a:cubicBezTo>
                  <a:cubicBezTo>
                    <a:pt x="173" y="104"/>
                    <a:pt x="149" y="84"/>
                    <a:pt x="145" y="84"/>
                  </a:cubicBezTo>
                  <a:cubicBezTo>
                    <a:pt x="139" y="84"/>
                    <a:pt x="132" y="100"/>
                    <a:pt x="124" y="100"/>
                  </a:cubicBezTo>
                  <a:cubicBezTo>
                    <a:pt x="118" y="100"/>
                    <a:pt x="120" y="93"/>
                    <a:pt x="121" y="90"/>
                  </a:cubicBezTo>
                  <a:cubicBezTo>
                    <a:pt x="107" y="89"/>
                    <a:pt x="74" y="90"/>
                    <a:pt x="54" y="90"/>
                  </a:cubicBezTo>
                  <a:cubicBezTo>
                    <a:pt x="51" y="90"/>
                    <a:pt x="44" y="85"/>
                    <a:pt x="4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8" y="76"/>
                    <a:pt x="12" y="75"/>
                    <a:pt x="11" y="69"/>
                  </a:cubicBezTo>
                  <a:cubicBezTo>
                    <a:pt x="16" y="66"/>
                    <a:pt x="23" y="69"/>
                    <a:pt x="30" y="70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6" y="62"/>
                    <a:pt x="6" y="60"/>
                    <a:pt x="6" y="60"/>
                  </a:cubicBezTo>
                  <a:cubicBezTo>
                    <a:pt x="6" y="60"/>
                    <a:pt x="0" y="52"/>
                    <a:pt x="0" y="48"/>
                  </a:cubicBezTo>
                  <a:cubicBezTo>
                    <a:pt x="0" y="36"/>
                    <a:pt x="2" y="33"/>
                    <a:pt x="8" y="28"/>
                  </a:cubicBezTo>
                  <a:cubicBezTo>
                    <a:pt x="12" y="26"/>
                    <a:pt x="10" y="18"/>
                    <a:pt x="12" y="16"/>
                  </a:cubicBezTo>
                  <a:cubicBezTo>
                    <a:pt x="20" y="8"/>
                    <a:pt x="32" y="0"/>
                    <a:pt x="46" y="0"/>
                  </a:cubicBezTo>
                  <a:cubicBezTo>
                    <a:pt x="46" y="0"/>
                    <a:pt x="60" y="4"/>
                    <a:pt x="61" y="4"/>
                  </a:cubicBezTo>
                  <a:cubicBezTo>
                    <a:pt x="56" y="14"/>
                    <a:pt x="42" y="14"/>
                    <a:pt x="42" y="27"/>
                  </a:cubicBezTo>
                  <a:cubicBezTo>
                    <a:pt x="42" y="30"/>
                    <a:pt x="43" y="31"/>
                    <a:pt x="46" y="31"/>
                  </a:cubicBezTo>
                  <a:cubicBezTo>
                    <a:pt x="45" y="35"/>
                    <a:pt x="46" y="39"/>
                    <a:pt x="46" y="39"/>
                  </a:cubicBezTo>
                  <a:cubicBezTo>
                    <a:pt x="46" y="43"/>
                    <a:pt x="45" y="47"/>
                    <a:pt x="50" y="47"/>
                  </a:cubicBezTo>
                  <a:cubicBezTo>
                    <a:pt x="52" y="47"/>
                    <a:pt x="59" y="42"/>
                    <a:pt x="59" y="38"/>
                  </a:cubicBezTo>
                  <a:cubicBezTo>
                    <a:pt x="59" y="34"/>
                    <a:pt x="54" y="31"/>
                    <a:pt x="54" y="26"/>
                  </a:cubicBezTo>
                  <a:cubicBezTo>
                    <a:pt x="54" y="10"/>
                    <a:pt x="83" y="4"/>
                    <a:pt x="101" y="4"/>
                  </a:cubicBezTo>
                  <a:cubicBezTo>
                    <a:pt x="112" y="4"/>
                    <a:pt x="118" y="20"/>
                    <a:pt x="118" y="29"/>
                  </a:cubicBezTo>
                  <a:cubicBezTo>
                    <a:pt x="118" y="31"/>
                    <a:pt x="116" y="38"/>
                    <a:pt x="118" y="38"/>
                  </a:cubicBezTo>
                  <a:cubicBezTo>
                    <a:pt x="121" y="38"/>
                    <a:pt x="123" y="34"/>
                    <a:pt x="127" y="34"/>
                  </a:cubicBezTo>
                  <a:cubicBezTo>
                    <a:pt x="132" y="34"/>
                    <a:pt x="133" y="38"/>
                    <a:pt x="137" y="38"/>
                  </a:cubicBezTo>
                  <a:cubicBezTo>
                    <a:pt x="145" y="38"/>
                    <a:pt x="147" y="27"/>
                    <a:pt x="155" y="27"/>
                  </a:cubicBezTo>
                  <a:cubicBezTo>
                    <a:pt x="163" y="27"/>
                    <a:pt x="182" y="30"/>
                    <a:pt x="187" y="34"/>
                  </a:cubicBezTo>
                  <a:cubicBezTo>
                    <a:pt x="197" y="41"/>
                    <a:pt x="200" y="55"/>
                    <a:pt x="214" y="55"/>
                  </a:cubicBezTo>
                  <a:cubicBezTo>
                    <a:pt x="221" y="55"/>
                    <a:pt x="222" y="55"/>
                    <a:pt x="225" y="55"/>
                  </a:cubicBezTo>
                  <a:cubicBezTo>
                    <a:pt x="230" y="55"/>
                    <a:pt x="241" y="57"/>
                    <a:pt x="240" y="64"/>
                  </a:cubicBezTo>
                  <a:cubicBezTo>
                    <a:pt x="251" y="68"/>
                    <a:pt x="258" y="75"/>
                    <a:pt x="270" y="76"/>
                  </a:cubicBezTo>
                  <a:cubicBezTo>
                    <a:pt x="270" y="84"/>
                    <a:pt x="270" y="84"/>
                    <a:pt x="270" y="84"/>
                  </a:cubicBezTo>
                  <a:cubicBezTo>
                    <a:pt x="273" y="84"/>
                    <a:pt x="278" y="84"/>
                    <a:pt x="278" y="84"/>
                  </a:cubicBezTo>
                  <a:cubicBezTo>
                    <a:pt x="284" y="84"/>
                    <a:pt x="287" y="88"/>
                    <a:pt x="290" y="94"/>
                  </a:cubicBezTo>
                  <a:cubicBezTo>
                    <a:pt x="284" y="96"/>
                    <a:pt x="278" y="95"/>
                    <a:pt x="274" y="100"/>
                  </a:cubicBezTo>
                  <a:cubicBezTo>
                    <a:pt x="282" y="101"/>
                    <a:pt x="284" y="101"/>
                    <a:pt x="288" y="101"/>
                  </a:cubicBezTo>
                  <a:cubicBezTo>
                    <a:pt x="290" y="101"/>
                    <a:pt x="293" y="103"/>
                    <a:pt x="294" y="105"/>
                  </a:cubicBezTo>
                  <a:cubicBezTo>
                    <a:pt x="287" y="109"/>
                    <a:pt x="284" y="109"/>
                    <a:pt x="280" y="115"/>
                  </a:cubicBezTo>
                  <a:cubicBezTo>
                    <a:pt x="284" y="117"/>
                    <a:pt x="286" y="119"/>
                    <a:pt x="292" y="119"/>
                  </a:cubicBezTo>
                  <a:cubicBezTo>
                    <a:pt x="293" y="129"/>
                    <a:pt x="305" y="133"/>
                    <a:pt x="314" y="134"/>
                  </a:cubicBezTo>
                  <a:cubicBezTo>
                    <a:pt x="315" y="142"/>
                    <a:pt x="317" y="149"/>
                    <a:pt x="323" y="149"/>
                  </a:cubicBezTo>
                  <a:cubicBezTo>
                    <a:pt x="333" y="149"/>
                    <a:pt x="335" y="143"/>
                    <a:pt x="339" y="151"/>
                  </a:cubicBezTo>
                  <a:cubicBezTo>
                    <a:pt x="341" y="154"/>
                    <a:pt x="344" y="154"/>
                    <a:pt x="346" y="154"/>
                  </a:cubicBezTo>
                  <a:cubicBezTo>
                    <a:pt x="355" y="154"/>
                    <a:pt x="358" y="157"/>
                    <a:pt x="358" y="164"/>
                  </a:cubicBezTo>
                  <a:cubicBezTo>
                    <a:pt x="358" y="169"/>
                    <a:pt x="351" y="171"/>
                    <a:pt x="345" y="171"/>
                  </a:cubicBezTo>
                  <a:cubicBezTo>
                    <a:pt x="346" y="176"/>
                    <a:pt x="345" y="175"/>
                    <a:pt x="345" y="177"/>
                  </a:cubicBezTo>
                  <a:cubicBezTo>
                    <a:pt x="345" y="178"/>
                    <a:pt x="344" y="182"/>
                    <a:pt x="336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07200" y="2970213"/>
              <a:ext cx="36512" cy="33338"/>
            </a:xfrm>
            <a:custGeom>
              <a:avLst/>
              <a:gdLst>
                <a:gd name="T0" fmla="*/ 10 w 10"/>
                <a:gd name="T1" fmla="*/ 6 h 9"/>
                <a:gd name="T2" fmla="*/ 0 w 10"/>
                <a:gd name="T3" fmla="*/ 6 h 9"/>
                <a:gd name="T4" fmla="*/ 10 w 10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0" y="6"/>
                  </a:moveTo>
                  <a:cubicBezTo>
                    <a:pt x="5" y="9"/>
                    <a:pt x="4" y="9"/>
                    <a:pt x="0" y="6"/>
                  </a:cubicBezTo>
                  <a:cubicBezTo>
                    <a:pt x="4" y="0"/>
                    <a:pt x="4" y="3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9388" y="2781300"/>
              <a:ext cx="36512" cy="33338"/>
            </a:xfrm>
            <a:custGeom>
              <a:avLst/>
              <a:gdLst>
                <a:gd name="T0" fmla="*/ 1 w 10"/>
                <a:gd name="T1" fmla="*/ 2 h 9"/>
                <a:gd name="T2" fmla="*/ 10 w 10"/>
                <a:gd name="T3" fmla="*/ 9 h 9"/>
                <a:gd name="T4" fmla="*/ 1 w 10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" y="2"/>
                  </a:moveTo>
                  <a:cubicBezTo>
                    <a:pt x="7" y="0"/>
                    <a:pt x="7" y="5"/>
                    <a:pt x="10" y="9"/>
                  </a:cubicBezTo>
                  <a:cubicBezTo>
                    <a:pt x="4" y="9"/>
                    <a:pt x="0" y="5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2200" y="1157288"/>
              <a:ext cx="1435100" cy="752475"/>
            </a:xfrm>
            <a:custGeom>
              <a:avLst/>
              <a:gdLst>
                <a:gd name="T0" fmla="*/ 304 w 382"/>
                <a:gd name="T1" fmla="*/ 15 h 200"/>
                <a:gd name="T2" fmla="*/ 347 w 382"/>
                <a:gd name="T3" fmla="*/ 8 h 200"/>
                <a:gd name="T4" fmla="*/ 382 w 382"/>
                <a:gd name="T5" fmla="*/ 27 h 200"/>
                <a:gd name="T6" fmla="*/ 310 w 382"/>
                <a:gd name="T7" fmla="*/ 50 h 200"/>
                <a:gd name="T8" fmla="*/ 292 w 382"/>
                <a:gd name="T9" fmla="*/ 72 h 200"/>
                <a:gd name="T10" fmla="*/ 229 w 382"/>
                <a:gd name="T11" fmla="*/ 106 h 200"/>
                <a:gd name="T12" fmla="*/ 214 w 382"/>
                <a:gd name="T13" fmla="*/ 116 h 200"/>
                <a:gd name="T14" fmla="*/ 214 w 382"/>
                <a:gd name="T15" fmla="*/ 134 h 200"/>
                <a:gd name="T16" fmla="*/ 172 w 382"/>
                <a:gd name="T17" fmla="*/ 154 h 200"/>
                <a:gd name="T18" fmla="*/ 157 w 382"/>
                <a:gd name="T19" fmla="*/ 181 h 200"/>
                <a:gd name="T20" fmla="*/ 174 w 382"/>
                <a:gd name="T21" fmla="*/ 185 h 200"/>
                <a:gd name="T22" fmla="*/ 125 w 382"/>
                <a:gd name="T23" fmla="*/ 194 h 200"/>
                <a:gd name="T24" fmla="*/ 79 w 382"/>
                <a:gd name="T25" fmla="*/ 198 h 200"/>
                <a:gd name="T26" fmla="*/ 33 w 382"/>
                <a:gd name="T27" fmla="*/ 194 h 200"/>
                <a:gd name="T28" fmla="*/ 60 w 382"/>
                <a:gd name="T29" fmla="*/ 173 h 200"/>
                <a:gd name="T30" fmla="*/ 57 w 382"/>
                <a:gd name="T31" fmla="*/ 155 h 200"/>
                <a:gd name="T32" fmla="*/ 91 w 382"/>
                <a:gd name="T33" fmla="*/ 167 h 200"/>
                <a:gd name="T34" fmla="*/ 65 w 382"/>
                <a:gd name="T35" fmla="*/ 146 h 200"/>
                <a:gd name="T36" fmla="*/ 54 w 382"/>
                <a:gd name="T37" fmla="*/ 149 h 200"/>
                <a:gd name="T38" fmla="*/ 68 w 382"/>
                <a:gd name="T39" fmla="*/ 129 h 200"/>
                <a:gd name="T40" fmla="*/ 62 w 382"/>
                <a:gd name="T41" fmla="*/ 96 h 200"/>
                <a:gd name="T42" fmla="*/ 66 w 382"/>
                <a:gd name="T43" fmla="*/ 87 h 200"/>
                <a:gd name="T44" fmla="*/ 96 w 382"/>
                <a:gd name="T45" fmla="*/ 88 h 200"/>
                <a:gd name="T46" fmla="*/ 107 w 382"/>
                <a:gd name="T47" fmla="*/ 89 h 200"/>
                <a:gd name="T48" fmla="*/ 132 w 382"/>
                <a:gd name="T49" fmla="*/ 85 h 200"/>
                <a:gd name="T50" fmla="*/ 146 w 382"/>
                <a:gd name="T51" fmla="*/ 72 h 200"/>
                <a:gd name="T52" fmla="*/ 98 w 382"/>
                <a:gd name="T53" fmla="*/ 79 h 200"/>
                <a:gd name="T54" fmla="*/ 72 w 382"/>
                <a:gd name="T55" fmla="*/ 75 h 200"/>
                <a:gd name="T56" fmla="*/ 57 w 382"/>
                <a:gd name="T57" fmla="*/ 79 h 200"/>
                <a:gd name="T58" fmla="*/ 44 w 382"/>
                <a:gd name="T59" fmla="*/ 65 h 200"/>
                <a:gd name="T60" fmla="*/ 51 w 382"/>
                <a:gd name="T61" fmla="*/ 51 h 200"/>
                <a:gd name="T62" fmla="*/ 25 w 382"/>
                <a:gd name="T63" fmla="*/ 58 h 200"/>
                <a:gd name="T64" fmla="*/ 29 w 382"/>
                <a:gd name="T65" fmla="*/ 48 h 200"/>
                <a:gd name="T66" fmla="*/ 10 w 382"/>
                <a:gd name="T67" fmla="*/ 51 h 200"/>
                <a:gd name="T68" fmla="*/ 44 w 382"/>
                <a:gd name="T69" fmla="*/ 35 h 200"/>
                <a:gd name="T70" fmla="*/ 57 w 382"/>
                <a:gd name="T71" fmla="*/ 31 h 200"/>
                <a:gd name="T72" fmla="*/ 103 w 382"/>
                <a:gd name="T73" fmla="*/ 31 h 200"/>
                <a:gd name="T74" fmla="*/ 134 w 382"/>
                <a:gd name="T75" fmla="*/ 10 h 200"/>
                <a:gd name="T76" fmla="*/ 194 w 382"/>
                <a:gd name="T77" fmla="*/ 5 h 200"/>
                <a:gd name="T78" fmla="*/ 216 w 382"/>
                <a:gd name="T79" fmla="*/ 7 h 200"/>
                <a:gd name="T80" fmla="*/ 243 w 382"/>
                <a:gd name="T81" fmla="*/ 3 h 200"/>
                <a:gd name="T82" fmla="*/ 312 w 382"/>
                <a:gd name="T83" fmla="*/ 1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2" h="200">
                  <a:moveTo>
                    <a:pt x="312" y="10"/>
                  </a:moveTo>
                  <a:cubicBezTo>
                    <a:pt x="309" y="13"/>
                    <a:pt x="307" y="14"/>
                    <a:pt x="304" y="1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42" y="7"/>
                    <a:pt x="344" y="7"/>
                    <a:pt x="347" y="8"/>
                  </a:cubicBezTo>
                  <a:cubicBezTo>
                    <a:pt x="351" y="10"/>
                    <a:pt x="351" y="13"/>
                    <a:pt x="354" y="16"/>
                  </a:cubicBezTo>
                  <a:cubicBezTo>
                    <a:pt x="359" y="21"/>
                    <a:pt x="382" y="19"/>
                    <a:pt x="382" y="27"/>
                  </a:cubicBezTo>
                  <a:cubicBezTo>
                    <a:pt x="382" y="32"/>
                    <a:pt x="375" y="31"/>
                    <a:pt x="371" y="33"/>
                  </a:cubicBezTo>
                  <a:cubicBezTo>
                    <a:pt x="354" y="46"/>
                    <a:pt x="333" y="38"/>
                    <a:pt x="310" y="50"/>
                  </a:cubicBezTo>
                  <a:cubicBezTo>
                    <a:pt x="314" y="54"/>
                    <a:pt x="331" y="51"/>
                    <a:pt x="342" y="51"/>
                  </a:cubicBezTo>
                  <a:cubicBezTo>
                    <a:pt x="332" y="61"/>
                    <a:pt x="308" y="67"/>
                    <a:pt x="292" y="72"/>
                  </a:cubicBezTo>
                  <a:cubicBezTo>
                    <a:pt x="275" y="78"/>
                    <a:pt x="265" y="96"/>
                    <a:pt x="252" y="105"/>
                  </a:cubicBezTo>
                  <a:cubicBezTo>
                    <a:pt x="245" y="109"/>
                    <a:pt x="236" y="104"/>
                    <a:pt x="229" y="106"/>
                  </a:cubicBezTo>
                  <a:cubicBezTo>
                    <a:pt x="219" y="109"/>
                    <a:pt x="208" y="110"/>
                    <a:pt x="201" y="116"/>
                  </a:cubicBezTo>
                  <a:cubicBezTo>
                    <a:pt x="214" y="116"/>
                    <a:pt x="214" y="116"/>
                    <a:pt x="214" y="116"/>
                  </a:cubicBezTo>
                  <a:cubicBezTo>
                    <a:pt x="214" y="126"/>
                    <a:pt x="209" y="125"/>
                    <a:pt x="201" y="124"/>
                  </a:cubicBezTo>
                  <a:cubicBezTo>
                    <a:pt x="206" y="127"/>
                    <a:pt x="211" y="128"/>
                    <a:pt x="214" y="134"/>
                  </a:cubicBezTo>
                  <a:cubicBezTo>
                    <a:pt x="204" y="139"/>
                    <a:pt x="201" y="149"/>
                    <a:pt x="194" y="154"/>
                  </a:cubicBezTo>
                  <a:cubicBezTo>
                    <a:pt x="175" y="154"/>
                    <a:pt x="176" y="154"/>
                    <a:pt x="172" y="154"/>
                  </a:cubicBezTo>
                  <a:cubicBezTo>
                    <a:pt x="173" y="157"/>
                    <a:pt x="175" y="158"/>
                    <a:pt x="175" y="161"/>
                  </a:cubicBezTo>
                  <a:cubicBezTo>
                    <a:pt x="175" y="175"/>
                    <a:pt x="157" y="167"/>
                    <a:pt x="157" y="181"/>
                  </a:cubicBezTo>
                  <a:cubicBezTo>
                    <a:pt x="163" y="181"/>
                    <a:pt x="165" y="181"/>
                    <a:pt x="168" y="181"/>
                  </a:cubicBezTo>
                  <a:cubicBezTo>
                    <a:pt x="169" y="181"/>
                    <a:pt x="174" y="181"/>
                    <a:pt x="174" y="185"/>
                  </a:cubicBezTo>
                  <a:cubicBezTo>
                    <a:pt x="174" y="192"/>
                    <a:pt x="150" y="200"/>
                    <a:pt x="139" y="200"/>
                  </a:cubicBezTo>
                  <a:cubicBezTo>
                    <a:pt x="129" y="200"/>
                    <a:pt x="134" y="194"/>
                    <a:pt x="125" y="194"/>
                  </a:cubicBezTo>
                  <a:cubicBezTo>
                    <a:pt x="112" y="194"/>
                    <a:pt x="103" y="194"/>
                    <a:pt x="92" y="194"/>
                  </a:cubicBezTo>
                  <a:cubicBezTo>
                    <a:pt x="88" y="194"/>
                    <a:pt x="86" y="198"/>
                    <a:pt x="79" y="198"/>
                  </a:cubicBezTo>
                  <a:cubicBezTo>
                    <a:pt x="65" y="198"/>
                    <a:pt x="53" y="194"/>
                    <a:pt x="38" y="189"/>
                  </a:cubicBezTo>
                  <a:cubicBezTo>
                    <a:pt x="37" y="191"/>
                    <a:pt x="35" y="194"/>
                    <a:pt x="33" y="194"/>
                  </a:cubicBezTo>
                  <a:cubicBezTo>
                    <a:pt x="30" y="194"/>
                    <a:pt x="28" y="191"/>
                    <a:pt x="28" y="190"/>
                  </a:cubicBezTo>
                  <a:cubicBezTo>
                    <a:pt x="28" y="173"/>
                    <a:pt x="51" y="179"/>
                    <a:pt x="60" y="173"/>
                  </a:cubicBezTo>
                  <a:cubicBezTo>
                    <a:pt x="55" y="169"/>
                    <a:pt x="46" y="167"/>
                    <a:pt x="46" y="160"/>
                  </a:cubicBezTo>
                  <a:cubicBezTo>
                    <a:pt x="46" y="154"/>
                    <a:pt x="52" y="155"/>
                    <a:pt x="57" y="155"/>
                  </a:cubicBezTo>
                  <a:cubicBezTo>
                    <a:pt x="71" y="155"/>
                    <a:pt x="75" y="163"/>
                    <a:pt x="84" y="167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85" y="161"/>
                    <a:pt x="72" y="156"/>
                    <a:pt x="72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3" y="147"/>
                    <a:pt x="63" y="147"/>
                    <a:pt x="61" y="149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8" y="136"/>
                    <a:pt x="61" y="131"/>
                    <a:pt x="68" y="129"/>
                  </a:cubicBezTo>
                  <a:cubicBezTo>
                    <a:pt x="78" y="126"/>
                    <a:pt x="91" y="130"/>
                    <a:pt x="91" y="117"/>
                  </a:cubicBezTo>
                  <a:cubicBezTo>
                    <a:pt x="91" y="103"/>
                    <a:pt x="62" y="103"/>
                    <a:pt x="62" y="96"/>
                  </a:cubicBezTo>
                  <a:cubicBezTo>
                    <a:pt x="62" y="91"/>
                    <a:pt x="68" y="92"/>
                    <a:pt x="73" y="92"/>
                  </a:cubicBezTo>
                  <a:cubicBezTo>
                    <a:pt x="68" y="92"/>
                    <a:pt x="67" y="90"/>
                    <a:pt x="66" y="87"/>
                  </a:cubicBezTo>
                  <a:cubicBezTo>
                    <a:pt x="68" y="86"/>
                    <a:pt x="71" y="87"/>
                    <a:pt x="73" y="87"/>
                  </a:cubicBezTo>
                  <a:cubicBezTo>
                    <a:pt x="78" y="87"/>
                    <a:pt x="87" y="85"/>
                    <a:pt x="96" y="88"/>
                  </a:cubicBezTo>
                  <a:cubicBezTo>
                    <a:pt x="107" y="91"/>
                    <a:pt x="111" y="104"/>
                    <a:pt x="123" y="103"/>
                  </a:cubicBezTo>
                  <a:cubicBezTo>
                    <a:pt x="121" y="100"/>
                    <a:pt x="107" y="92"/>
                    <a:pt x="107" y="89"/>
                  </a:cubicBezTo>
                  <a:cubicBezTo>
                    <a:pt x="107" y="87"/>
                    <a:pt x="109" y="86"/>
                    <a:pt x="110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40" y="81"/>
                    <a:pt x="147" y="79"/>
                    <a:pt x="153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37" y="79"/>
                    <a:pt x="127" y="82"/>
                    <a:pt x="113" y="82"/>
                  </a:cubicBezTo>
                  <a:cubicBezTo>
                    <a:pt x="105" y="82"/>
                    <a:pt x="102" y="79"/>
                    <a:pt x="98" y="79"/>
                  </a:cubicBezTo>
                  <a:cubicBezTo>
                    <a:pt x="95" y="79"/>
                    <a:pt x="93" y="83"/>
                    <a:pt x="89" y="83"/>
                  </a:cubicBezTo>
                  <a:cubicBezTo>
                    <a:pt x="81" y="83"/>
                    <a:pt x="69" y="80"/>
                    <a:pt x="72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3" y="77"/>
                    <a:pt x="61" y="79"/>
                    <a:pt x="57" y="79"/>
                  </a:cubicBezTo>
                  <a:cubicBezTo>
                    <a:pt x="48" y="79"/>
                    <a:pt x="36" y="74"/>
                    <a:pt x="33" y="70"/>
                  </a:cubicBezTo>
                  <a:cubicBezTo>
                    <a:pt x="36" y="68"/>
                    <a:pt x="39" y="65"/>
                    <a:pt x="44" y="65"/>
                  </a:cubicBezTo>
                  <a:cubicBezTo>
                    <a:pt x="36" y="65"/>
                    <a:pt x="27" y="65"/>
                    <a:pt x="24" y="65"/>
                  </a:cubicBezTo>
                  <a:cubicBezTo>
                    <a:pt x="29" y="54"/>
                    <a:pt x="40" y="55"/>
                    <a:pt x="51" y="51"/>
                  </a:cubicBezTo>
                  <a:cubicBezTo>
                    <a:pt x="47" y="51"/>
                    <a:pt x="46" y="51"/>
                    <a:pt x="42" y="51"/>
                  </a:cubicBezTo>
                  <a:cubicBezTo>
                    <a:pt x="34" y="51"/>
                    <a:pt x="33" y="58"/>
                    <a:pt x="25" y="58"/>
                  </a:cubicBezTo>
                  <a:cubicBezTo>
                    <a:pt x="23" y="58"/>
                    <a:pt x="18" y="55"/>
                    <a:pt x="17" y="55"/>
                  </a:cubicBezTo>
                  <a:cubicBezTo>
                    <a:pt x="21" y="51"/>
                    <a:pt x="24" y="49"/>
                    <a:pt x="29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8"/>
                    <a:pt x="11" y="50"/>
                    <a:pt x="10" y="51"/>
                  </a:cubicBezTo>
                  <a:cubicBezTo>
                    <a:pt x="8" y="51"/>
                    <a:pt x="3" y="51"/>
                    <a:pt x="0" y="51"/>
                  </a:cubicBezTo>
                  <a:cubicBezTo>
                    <a:pt x="3" y="40"/>
                    <a:pt x="31" y="35"/>
                    <a:pt x="44" y="35"/>
                  </a:cubicBezTo>
                  <a:cubicBezTo>
                    <a:pt x="49" y="35"/>
                    <a:pt x="52" y="35"/>
                    <a:pt x="53" y="35"/>
                  </a:cubicBezTo>
                  <a:cubicBezTo>
                    <a:pt x="55" y="35"/>
                    <a:pt x="57" y="33"/>
                    <a:pt x="57" y="31"/>
                  </a:cubicBezTo>
                  <a:cubicBezTo>
                    <a:pt x="71" y="31"/>
                    <a:pt x="65" y="21"/>
                    <a:pt x="74" y="21"/>
                  </a:cubicBezTo>
                  <a:cubicBezTo>
                    <a:pt x="82" y="21"/>
                    <a:pt x="99" y="30"/>
                    <a:pt x="103" y="31"/>
                  </a:cubicBezTo>
                  <a:cubicBezTo>
                    <a:pt x="107" y="21"/>
                    <a:pt x="112" y="11"/>
                    <a:pt x="125" y="11"/>
                  </a:cubicBezTo>
                  <a:cubicBezTo>
                    <a:pt x="132" y="11"/>
                    <a:pt x="128" y="15"/>
                    <a:pt x="134" y="10"/>
                  </a:cubicBezTo>
                  <a:cubicBezTo>
                    <a:pt x="136" y="6"/>
                    <a:pt x="139" y="5"/>
                    <a:pt x="144" y="5"/>
                  </a:cubicBezTo>
                  <a:cubicBezTo>
                    <a:pt x="167" y="5"/>
                    <a:pt x="171" y="5"/>
                    <a:pt x="194" y="5"/>
                  </a:cubicBezTo>
                  <a:cubicBezTo>
                    <a:pt x="195" y="3"/>
                    <a:pt x="197" y="2"/>
                    <a:pt x="199" y="2"/>
                  </a:cubicBezTo>
                  <a:cubicBezTo>
                    <a:pt x="207" y="2"/>
                    <a:pt x="209" y="7"/>
                    <a:pt x="216" y="7"/>
                  </a:cubicBezTo>
                  <a:cubicBezTo>
                    <a:pt x="222" y="7"/>
                    <a:pt x="224" y="0"/>
                    <a:pt x="230" y="0"/>
                  </a:cubicBezTo>
                  <a:cubicBezTo>
                    <a:pt x="236" y="0"/>
                    <a:pt x="239" y="3"/>
                    <a:pt x="243" y="3"/>
                  </a:cubicBezTo>
                  <a:cubicBezTo>
                    <a:pt x="248" y="3"/>
                    <a:pt x="251" y="3"/>
                    <a:pt x="255" y="3"/>
                  </a:cubicBezTo>
                  <a:cubicBezTo>
                    <a:pt x="265" y="3"/>
                    <a:pt x="303" y="1"/>
                    <a:pt x="3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3900" y="1085850"/>
              <a:ext cx="2809875" cy="2135188"/>
            </a:xfrm>
            <a:custGeom>
              <a:avLst/>
              <a:gdLst>
                <a:gd name="T0" fmla="*/ 277 w 748"/>
                <a:gd name="T1" fmla="*/ 367 h 568"/>
                <a:gd name="T2" fmla="*/ 264 w 748"/>
                <a:gd name="T3" fmla="*/ 355 h 568"/>
                <a:gd name="T4" fmla="*/ 225 w 748"/>
                <a:gd name="T5" fmla="*/ 331 h 568"/>
                <a:gd name="T6" fmla="*/ 212 w 748"/>
                <a:gd name="T7" fmla="*/ 298 h 568"/>
                <a:gd name="T8" fmla="*/ 108 w 748"/>
                <a:gd name="T9" fmla="*/ 216 h 568"/>
                <a:gd name="T10" fmla="*/ 72 w 748"/>
                <a:gd name="T11" fmla="*/ 220 h 568"/>
                <a:gd name="T12" fmla="*/ 42 w 748"/>
                <a:gd name="T13" fmla="*/ 214 h 568"/>
                <a:gd name="T14" fmla="*/ 18 w 748"/>
                <a:gd name="T15" fmla="*/ 200 h 568"/>
                <a:gd name="T16" fmla="*/ 50 w 748"/>
                <a:gd name="T17" fmla="*/ 187 h 568"/>
                <a:gd name="T18" fmla="*/ 63 w 748"/>
                <a:gd name="T19" fmla="*/ 178 h 568"/>
                <a:gd name="T20" fmla="*/ 0 w 748"/>
                <a:gd name="T21" fmla="*/ 163 h 568"/>
                <a:gd name="T22" fmla="*/ 83 w 748"/>
                <a:gd name="T23" fmla="*/ 139 h 568"/>
                <a:gd name="T24" fmla="*/ 70 w 748"/>
                <a:gd name="T25" fmla="*/ 100 h 568"/>
                <a:gd name="T26" fmla="*/ 142 w 748"/>
                <a:gd name="T27" fmla="*/ 58 h 568"/>
                <a:gd name="T28" fmla="*/ 234 w 748"/>
                <a:gd name="T29" fmla="*/ 54 h 568"/>
                <a:gd name="T30" fmla="*/ 257 w 748"/>
                <a:gd name="T31" fmla="*/ 52 h 568"/>
                <a:gd name="T32" fmla="*/ 271 w 748"/>
                <a:gd name="T33" fmla="*/ 37 h 568"/>
                <a:gd name="T34" fmla="*/ 305 w 748"/>
                <a:gd name="T35" fmla="*/ 35 h 568"/>
                <a:gd name="T36" fmla="*/ 351 w 748"/>
                <a:gd name="T37" fmla="*/ 14 h 568"/>
                <a:gd name="T38" fmla="*/ 387 w 748"/>
                <a:gd name="T39" fmla="*/ 12 h 568"/>
                <a:gd name="T40" fmla="*/ 527 w 748"/>
                <a:gd name="T41" fmla="*/ 0 h 568"/>
                <a:gd name="T42" fmla="*/ 587 w 748"/>
                <a:gd name="T43" fmla="*/ 47 h 568"/>
                <a:gd name="T44" fmla="*/ 563 w 748"/>
                <a:gd name="T45" fmla="*/ 74 h 568"/>
                <a:gd name="T46" fmla="*/ 596 w 748"/>
                <a:gd name="T47" fmla="*/ 100 h 568"/>
                <a:gd name="T48" fmla="*/ 676 w 748"/>
                <a:gd name="T49" fmla="*/ 64 h 568"/>
                <a:gd name="T50" fmla="*/ 722 w 748"/>
                <a:gd name="T51" fmla="*/ 50 h 568"/>
                <a:gd name="T52" fmla="*/ 694 w 748"/>
                <a:gd name="T53" fmla="*/ 93 h 568"/>
                <a:gd name="T54" fmla="*/ 683 w 748"/>
                <a:gd name="T55" fmla="*/ 112 h 568"/>
                <a:gd name="T56" fmla="*/ 646 w 748"/>
                <a:gd name="T57" fmla="*/ 148 h 568"/>
                <a:gd name="T58" fmla="*/ 669 w 748"/>
                <a:gd name="T59" fmla="*/ 175 h 568"/>
                <a:gd name="T60" fmla="*/ 650 w 748"/>
                <a:gd name="T61" fmla="*/ 200 h 568"/>
                <a:gd name="T62" fmla="*/ 661 w 748"/>
                <a:gd name="T63" fmla="*/ 232 h 568"/>
                <a:gd name="T64" fmla="*/ 665 w 748"/>
                <a:gd name="T65" fmla="*/ 256 h 568"/>
                <a:gd name="T66" fmla="*/ 626 w 748"/>
                <a:gd name="T67" fmla="*/ 291 h 568"/>
                <a:gd name="T68" fmla="*/ 630 w 748"/>
                <a:gd name="T69" fmla="*/ 301 h 568"/>
                <a:gd name="T70" fmla="*/ 594 w 748"/>
                <a:gd name="T71" fmla="*/ 293 h 568"/>
                <a:gd name="T72" fmla="*/ 626 w 748"/>
                <a:gd name="T73" fmla="*/ 353 h 568"/>
                <a:gd name="T74" fmla="*/ 589 w 748"/>
                <a:gd name="T75" fmla="*/ 342 h 568"/>
                <a:gd name="T76" fmla="*/ 609 w 748"/>
                <a:gd name="T77" fmla="*/ 371 h 568"/>
                <a:gd name="T78" fmla="*/ 512 w 748"/>
                <a:gd name="T79" fmla="*/ 402 h 568"/>
                <a:gd name="T80" fmla="*/ 477 w 748"/>
                <a:gd name="T81" fmla="*/ 439 h 568"/>
                <a:gd name="T82" fmla="*/ 438 w 748"/>
                <a:gd name="T83" fmla="*/ 444 h 568"/>
                <a:gd name="T84" fmla="*/ 398 w 748"/>
                <a:gd name="T85" fmla="*/ 479 h 568"/>
                <a:gd name="T86" fmla="*/ 379 w 748"/>
                <a:gd name="T87" fmla="*/ 517 h 568"/>
                <a:gd name="T88" fmla="*/ 357 w 748"/>
                <a:gd name="T89" fmla="*/ 564 h 568"/>
                <a:gd name="T90" fmla="*/ 309 w 748"/>
                <a:gd name="T91" fmla="*/ 553 h 568"/>
                <a:gd name="T92" fmla="*/ 267 w 748"/>
                <a:gd name="T93" fmla="*/ 493 h 568"/>
                <a:gd name="T94" fmla="*/ 253 w 748"/>
                <a:gd name="T95" fmla="*/ 469 h 568"/>
                <a:gd name="T96" fmla="*/ 234 w 748"/>
                <a:gd name="T97" fmla="*/ 433 h 568"/>
                <a:gd name="T98" fmla="*/ 251 w 748"/>
                <a:gd name="T99" fmla="*/ 39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8" h="568">
                  <a:moveTo>
                    <a:pt x="251" y="398"/>
                  </a:moveTo>
                  <a:cubicBezTo>
                    <a:pt x="258" y="395"/>
                    <a:pt x="258" y="395"/>
                    <a:pt x="264" y="397"/>
                  </a:cubicBezTo>
                  <a:cubicBezTo>
                    <a:pt x="266" y="384"/>
                    <a:pt x="273" y="380"/>
                    <a:pt x="277" y="367"/>
                  </a:cubicBezTo>
                  <a:cubicBezTo>
                    <a:pt x="263" y="363"/>
                    <a:pt x="231" y="361"/>
                    <a:pt x="230" y="349"/>
                  </a:cubicBezTo>
                  <a:cubicBezTo>
                    <a:pt x="234" y="347"/>
                    <a:pt x="234" y="349"/>
                    <a:pt x="237" y="349"/>
                  </a:cubicBezTo>
                  <a:cubicBezTo>
                    <a:pt x="247" y="349"/>
                    <a:pt x="253" y="355"/>
                    <a:pt x="264" y="355"/>
                  </a:cubicBezTo>
                  <a:cubicBezTo>
                    <a:pt x="268" y="355"/>
                    <a:pt x="268" y="351"/>
                    <a:pt x="268" y="349"/>
                  </a:cubicBezTo>
                  <a:cubicBezTo>
                    <a:pt x="254" y="344"/>
                    <a:pt x="251" y="324"/>
                    <a:pt x="236" y="324"/>
                  </a:cubicBezTo>
                  <a:cubicBezTo>
                    <a:pt x="232" y="324"/>
                    <a:pt x="231" y="331"/>
                    <a:pt x="225" y="331"/>
                  </a:cubicBezTo>
                  <a:cubicBezTo>
                    <a:pt x="217" y="331"/>
                    <a:pt x="213" y="330"/>
                    <a:pt x="213" y="324"/>
                  </a:cubicBezTo>
                  <a:cubicBezTo>
                    <a:pt x="213" y="314"/>
                    <a:pt x="223" y="315"/>
                    <a:pt x="223" y="305"/>
                  </a:cubicBezTo>
                  <a:cubicBezTo>
                    <a:pt x="223" y="299"/>
                    <a:pt x="216" y="298"/>
                    <a:pt x="212" y="298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00" y="254"/>
                    <a:pt x="169" y="216"/>
                    <a:pt x="121" y="216"/>
                  </a:cubicBezTo>
                  <a:cubicBezTo>
                    <a:pt x="113" y="216"/>
                    <a:pt x="111" y="216"/>
                    <a:pt x="108" y="216"/>
                  </a:cubicBezTo>
                  <a:cubicBezTo>
                    <a:pt x="102" y="216"/>
                    <a:pt x="99" y="221"/>
                    <a:pt x="94" y="221"/>
                  </a:cubicBezTo>
                  <a:cubicBezTo>
                    <a:pt x="90" y="221"/>
                    <a:pt x="86" y="218"/>
                    <a:pt x="80" y="218"/>
                  </a:cubicBezTo>
                  <a:cubicBezTo>
                    <a:pt x="76" y="218"/>
                    <a:pt x="74" y="219"/>
                    <a:pt x="72" y="220"/>
                  </a:cubicBezTo>
                  <a:cubicBezTo>
                    <a:pt x="73" y="221"/>
                    <a:pt x="75" y="223"/>
                    <a:pt x="76" y="223"/>
                  </a:cubicBezTo>
                  <a:cubicBezTo>
                    <a:pt x="73" y="226"/>
                    <a:pt x="74" y="224"/>
                    <a:pt x="70" y="224"/>
                  </a:cubicBezTo>
                  <a:cubicBezTo>
                    <a:pt x="61" y="224"/>
                    <a:pt x="47" y="221"/>
                    <a:pt x="42" y="214"/>
                  </a:cubicBezTo>
                  <a:cubicBezTo>
                    <a:pt x="46" y="211"/>
                    <a:pt x="49" y="211"/>
                    <a:pt x="51" y="207"/>
                  </a:cubicBezTo>
                  <a:cubicBezTo>
                    <a:pt x="44" y="204"/>
                    <a:pt x="39" y="200"/>
                    <a:pt x="33" y="200"/>
                  </a:cubicBezTo>
                  <a:cubicBezTo>
                    <a:pt x="24" y="200"/>
                    <a:pt x="26" y="203"/>
                    <a:pt x="18" y="200"/>
                  </a:cubicBezTo>
                  <a:cubicBezTo>
                    <a:pt x="19" y="193"/>
                    <a:pt x="28" y="191"/>
                    <a:pt x="31" y="191"/>
                  </a:cubicBezTo>
                  <a:cubicBezTo>
                    <a:pt x="36" y="191"/>
                    <a:pt x="39" y="191"/>
                    <a:pt x="42" y="191"/>
                  </a:cubicBezTo>
                  <a:cubicBezTo>
                    <a:pt x="46" y="191"/>
                    <a:pt x="48" y="190"/>
                    <a:pt x="50" y="187"/>
                  </a:cubicBezTo>
                  <a:cubicBezTo>
                    <a:pt x="75" y="187"/>
                    <a:pt x="75" y="187"/>
                    <a:pt x="75" y="187"/>
                  </a:cubicBezTo>
                  <a:cubicBezTo>
                    <a:pt x="79" y="184"/>
                    <a:pt x="79" y="183"/>
                    <a:pt x="80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2" y="180"/>
                    <a:pt x="61" y="182"/>
                    <a:pt x="59" y="182"/>
                  </a:cubicBezTo>
                  <a:cubicBezTo>
                    <a:pt x="52" y="182"/>
                    <a:pt x="49" y="182"/>
                    <a:pt x="43" y="182"/>
                  </a:cubicBezTo>
                  <a:cubicBezTo>
                    <a:pt x="42" y="182"/>
                    <a:pt x="0" y="170"/>
                    <a:pt x="0" y="163"/>
                  </a:cubicBezTo>
                  <a:cubicBezTo>
                    <a:pt x="0" y="150"/>
                    <a:pt x="15" y="155"/>
                    <a:pt x="25" y="152"/>
                  </a:cubicBezTo>
                  <a:cubicBezTo>
                    <a:pt x="32" y="149"/>
                    <a:pt x="37" y="144"/>
                    <a:pt x="46" y="142"/>
                  </a:cubicBezTo>
                  <a:cubicBezTo>
                    <a:pt x="57" y="138"/>
                    <a:pt x="73" y="144"/>
                    <a:pt x="83" y="139"/>
                  </a:cubicBezTo>
                  <a:cubicBezTo>
                    <a:pt x="90" y="134"/>
                    <a:pt x="94" y="126"/>
                    <a:pt x="94" y="115"/>
                  </a:cubicBezTo>
                  <a:cubicBezTo>
                    <a:pt x="87" y="115"/>
                    <a:pt x="62" y="115"/>
                    <a:pt x="62" y="107"/>
                  </a:cubicBezTo>
                  <a:cubicBezTo>
                    <a:pt x="62" y="103"/>
                    <a:pt x="68" y="101"/>
                    <a:pt x="70" y="100"/>
                  </a:cubicBezTo>
                  <a:cubicBezTo>
                    <a:pt x="85" y="95"/>
                    <a:pt x="105" y="85"/>
                    <a:pt x="114" y="76"/>
                  </a:cubicBezTo>
                  <a:cubicBezTo>
                    <a:pt x="117" y="79"/>
                    <a:pt x="121" y="80"/>
                    <a:pt x="125" y="80"/>
                  </a:cubicBezTo>
                  <a:cubicBezTo>
                    <a:pt x="140" y="80"/>
                    <a:pt x="128" y="60"/>
                    <a:pt x="142" y="58"/>
                  </a:cubicBezTo>
                  <a:cubicBezTo>
                    <a:pt x="160" y="56"/>
                    <a:pt x="166" y="51"/>
                    <a:pt x="183" y="51"/>
                  </a:cubicBezTo>
                  <a:cubicBezTo>
                    <a:pt x="195" y="48"/>
                    <a:pt x="204" y="41"/>
                    <a:pt x="216" y="41"/>
                  </a:cubicBezTo>
                  <a:cubicBezTo>
                    <a:pt x="223" y="41"/>
                    <a:pt x="226" y="54"/>
                    <a:pt x="234" y="54"/>
                  </a:cubicBezTo>
                  <a:cubicBezTo>
                    <a:pt x="234" y="51"/>
                    <a:pt x="232" y="49"/>
                    <a:pt x="232" y="46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41" y="50"/>
                    <a:pt x="248" y="49"/>
                    <a:pt x="257" y="52"/>
                  </a:cubicBezTo>
                  <a:cubicBezTo>
                    <a:pt x="259" y="52"/>
                    <a:pt x="264" y="52"/>
                    <a:pt x="264" y="52"/>
                  </a:cubicBezTo>
                  <a:cubicBezTo>
                    <a:pt x="262" y="49"/>
                    <a:pt x="260" y="46"/>
                    <a:pt x="260" y="43"/>
                  </a:cubicBezTo>
                  <a:cubicBezTo>
                    <a:pt x="260" y="37"/>
                    <a:pt x="267" y="37"/>
                    <a:pt x="271" y="37"/>
                  </a:cubicBezTo>
                  <a:cubicBezTo>
                    <a:pt x="289" y="37"/>
                    <a:pt x="299" y="47"/>
                    <a:pt x="310" y="52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23" y="49"/>
                    <a:pt x="305" y="43"/>
                    <a:pt x="305" y="35"/>
                  </a:cubicBezTo>
                  <a:cubicBezTo>
                    <a:pt x="305" y="28"/>
                    <a:pt x="319" y="30"/>
                    <a:pt x="322" y="29"/>
                  </a:cubicBezTo>
                  <a:cubicBezTo>
                    <a:pt x="319" y="26"/>
                    <a:pt x="316" y="26"/>
                    <a:pt x="314" y="23"/>
                  </a:cubicBezTo>
                  <a:cubicBezTo>
                    <a:pt x="326" y="17"/>
                    <a:pt x="336" y="14"/>
                    <a:pt x="351" y="14"/>
                  </a:cubicBezTo>
                  <a:cubicBezTo>
                    <a:pt x="361" y="14"/>
                    <a:pt x="368" y="14"/>
                    <a:pt x="378" y="17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7" y="12"/>
                    <a:pt x="387" y="12"/>
                    <a:pt x="387" y="12"/>
                  </a:cubicBezTo>
                  <a:cubicBezTo>
                    <a:pt x="393" y="11"/>
                    <a:pt x="398" y="12"/>
                    <a:pt x="404" y="12"/>
                  </a:cubicBezTo>
                  <a:cubicBezTo>
                    <a:pt x="425" y="12"/>
                    <a:pt x="442" y="0"/>
                    <a:pt x="464" y="0"/>
                  </a:cubicBezTo>
                  <a:cubicBezTo>
                    <a:pt x="489" y="0"/>
                    <a:pt x="506" y="0"/>
                    <a:pt x="527" y="0"/>
                  </a:cubicBezTo>
                  <a:cubicBezTo>
                    <a:pt x="553" y="0"/>
                    <a:pt x="572" y="16"/>
                    <a:pt x="593" y="25"/>
                  </a:cubicBezTo>
                  <a:cubicBezTo>
                    <a:pt x="605" y="30"/>
                    <a:pt x="620" y="27"/>
                    <a:pt x="631" y="29"/>
                  </a:cubicBezTo>
                  <a:cubicBezTo>
                    <a:pt x="629" y="45"/>
                    <a:pt x="599" y="43"/>
                    <a:pt x="587" y="47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9" y="58"/>
                    <a:pt x="572" y="49"/>
                    <a:pt x="580" y="52"/>
                  </a:cubicBezTo>
                  <a:cubicBezTo>
                    <a:pt x="579" y="56"/>
                    <a:pt x="560" y="74"/>
                    <a:pt x="563" y="74"/>
                  </a:cubicBezTo>
                  <a:cubicBezTo>
                    <a:pt x="574" y="74"/>
                    <a:pt x="600" y="49"/>
                    <a:pt x="615" y="49"/>
                  </a:cubicBezTo>
                  <a:cubicBezTo>
                    <a:pt x="623" y="49"/>
                    <a:pt x="626" y="56"/>
                    <a:pt x="626" y="62"/>
                  </a:cubicBezTo>
                  <a:cubicBezTo>
                    <a:pt x="626" y="66"/>
                    <a:pt x="597" y="96"/>
                    <a:pt x="596" y="100"/>
                  </a:cubicBezTo>
                  <a:cubicBezTo>
                    <a:pt x="607" y="97"/>
                    <a:pt x="630" y="68"/>
                    <a:pt x="636" y="63"/>
                  </a:cubicBezTo>
                  <a:cubicBezTo>
                    <a:pt x="648" y="63"/>
                    <a:pt x="666" y="63"/>
                    <a:pt x="666" y="63"/>
                  </a:cubicBezTo>
                  <a:cubicBezTo>
                    <a:pt x="666" y="63"/>
                    <a:pt x="674" y="65"/>
                    <a:pt x="676" y="64"/>
                  </a:cubicBezTo>
                  <a:cubicBezTo>
                    <a:pt x="684" y="61"/>
                    <a:pt x="685" y="59"/>
                    <a:pt x="692" y="56"/>
                  </a:cubicBezTo>
                  <a:cubicBezTo>
                    <a:pt x="713" y="56"/>
                    <a:pt x="713" y="56"/>
                    <a:pt x="713" y="56"/>
                  </a:cubicBezTo>
                  <a:cubicBezTo>
                    <a:pt x="714" y="50"/>
                    <a:pt x="717" y="50"/>
                    <a:pt x="722" y="50"/>
                  </a:cubicBezTo>
                  <a:cubicBezTo>
                    <a:pt x="727" y="50"/>
                    <a:pt x="748" y="60"/>
                    <a:pt x="748" y="65"/>
                  </a:cubicBezTo>
                  <a:cubicBezTo>
                    <a:pt x="748" y="70"/>
                    <a:pt x="739" y="74"/>
                    <a:pt x="737" y="75"/>
                  </a:cubicBezTo>
                  <a:cubicBezTo>
                    <a:pt x="722" y="80"/>
                    <a:pt x="713" y="93"/>
                    <a:pt x="694" y="93"/>
                  </a:cubicBezTo>
                  <a:cubicBezTo>
                    <a:pt x="699" y="95"/>
                    <a:pt x="699" y="95"/>
                    <a:pt x="703" y="93"/>
                  </a:cubicBezTo>
                  <a:cubicBezTo>
                    <a:pt x="703" y="105"/>
                    <a:pt x="691" y="105"/>
                    <a:pt x="683" y="107"/>
                  </a:cubicBezTo>
                  <a:cubicBezTo>
                    <a:pt x="686" y="113"/>
                    <a:pt x="683" y="108"/>
                    <a:pt x="683" y="112"/>
                  </a:cubicBezTo>
                  <a:cubicBezTo>
                    <a:pt x="683" y="119"/>
                    <a:pt x="672" y="121"/>
                    <a:pt x="664" y="123"/>
                  </a:cubicBezTo>
                  <a:cubicBezTo>
                    <a:pt x="664" y="128"/>
                    <a:pt x="664" y="128"/>
                    <a:pt x="664" y="130"/>
                  </a:cubicBezTo>
                  <a:cubicBezTo>
                    <a:pt x="664" y="139"/>
                    <a:pt x="654" y="142"/>
                    <a:pt x="646" y="148"/>
                  </a:cubicBezTo>
                  <a:cubicBezTo>
                    <a:pt x="641" y="152"/>
                    <a:pt x="641" y="163"/>
                    <a:pt x="639" y="167"/>
                  </a:cubicBezTo>
                  <a:cubicBezTo>
                    <a:pt x="643" y="169"/>
                    <a:pt x="647" y="167"/>
                    <a:pt x="652" y="167"/>
                  </a:cubicBezTo>
                  <a:cubicBezTo>
                    <a:pt x="659" y="167"/>
                    <a:pt x="665" y="172"/>
                    <a:pt x="669" y="175"/>
                  </a:cubicBezTo>
                  <a:cubicBezTo>
                    <a:pt x="667" y="176"/>
                    <a:pt x="664" y="178"/>
                    <a:pt x="661" y="178"/>
                  </a:cubicBezTo>
                  <a:cubicBezTo>
                    <a:pt x="663" y="185"/>
                    <a:pt x="680" y="183"/>
                    <a:pt x="680" y="193"/>
                  </a:cubicBezTo>
                  <a:cubicBezTo>
                    <a:pt x="680" y="204"/>
                    <a:pt x="657" y="200"/>
                    <a:pt x="650" y="200"/>
                  </a:cubicBezTo>
                  <a:cubicBezTo>
                    <a:pt x="645" y="200"/>
                    <a:pt x="641" y="203"/>
                    <a:pt x="641" y="206"/>
                  </a:cubicBezTo>
                  <a:cubicBezTo>
                    <a:pt x="641" y="214"/>
                    <a:pt x="649" y="214"/>
                    <a:pt x="655" y="214"/>
                  </a:cubicBezTo>
                  <a:cubicBezTo>
                    <a:pt x="655" y="223"/>
                    <a:pt x="661" y="226"/>
                    <a:pt x="661" y="232"/>
                  </a:cubicBezTo>
                  <a:cubicBezTo>
                    <a:pt x="661" y="236"/>
                    <a:pt x="659" y="239"/>
                    <a:pt x="661" y="242"/>
                  </a:cubicBezTo>
                  <a:cubicBezTo>
                    <a:pt x="654" y="242"/>
                    <a:pt x="647" y="242"/>
                    <a:pt x="647" y="248"/>
                  </a:cubicBezTo>
                  <a:cubicBezTo>
                    <a:pt x="647" y="255"/>
                    <a:pt x="660" y="255"/>
                    <a:pt x="665" y="256"/>
                  </a:cubicBezTo>
                  <a:cubicBezTo>
                    <a:pt x="662" y="263"/>
                    <a:pt x="654" y="267"/>
                    <a:pt x="645" y="268"/>
                  </a:cubicBezTo>
                  <a:cubicBezTo>
                    <a:pt x="645" y="271"/>
                    <a:pt x="647" y="274"/>
                    <a:pt x="650" y="275"/>
                  </a:cubicBezTo>
                  <a:cubicBezTo>
                    <a:pt x="647" y="288"/>
                    <a:pt x="629" y="282"/>
                    <a:pt x="626" y="291"/>
                  </a:cubicBezTo>
                  <a:cubicBezTo>
                    <a:pt x="621" y="288"/>
                    <a:pt x="616" y="286"/>
                    <a:pt x="612" y="281"/>
                  </a:cubicBezTo>
                  <a:cubicBezTo>
                    <a:pt x="606" y="281"/>
                    <a:pt x="606" y="281"/>
                    <a:pt x="606" y="281"/>
                  </a:cubicBezTo>
                  <a:cubicBezTo>
                    <a:pt x="610" y="293"/>
                    <a:pt x="630" y="289"/>
                    <a:pt x="630" y="301"/>
                  </a:cubicBezTo>
                  <a:cubicBezTo>
                    <a:pt x="630" y="306"/>
                    <a:pt x="629" y="313"/>
                    <a:pt x="623" y="313"/>
                  </a:cubicBezTo>
                  <a:cubicBezTo>
                    <a:pt x="616" y="313"/>
                    <a:pt x="602" y="302"/>
                    <a:pt x="599" y="293"/>
                  </a:cubicBezTo>
                  <a:cubicBezTo>
                    <a:pt x="596" y="294"/>
                    <a:pt x="595" y="293"/>
                    <a:pt x="594" y="293"/>
                  </a:cubicBezTo>
                  <a:cubicBezTo>
                    <a:pt x="594" y="300"/>
                    <a:pt x="594" y="300"/>
                    <a:pt x="594" y="300"/>
                  </a:cubicBezTo>
                  <a:cubicBezTo>
                    <a:pt x="609" y="316"/>
                    <a:pt x="637" y="323"/>
                    <a:pt x="637" y="348"/>
                  </a:cubicBezTo>
                  <a:cubicBezTo>
                    <a:pt x="637" y="353"/>
                    <a:pt x="630" y="353"/>
                    <a:pt x="626" y="353"/>
                  </a:cubicBezTo>
                  <a:cubicBezTo>
                    <a:pt x="605" y="353"/>
                    <a:pt x="609" y="331"/>
                    <a:pt x="592" y="331"/>
                  </a:cubicBezTo>
                  <a:cubicBezTo>
                    <a:pt x="589" y="331"/>
                    <a:pt x="587" y="333"/>
                    <a:pt x="585" y="331"/>
                  </a:cubicBezTo>
                  <a:cubicBezTo>
                    <a:pt x="585" y="337"/>
                    <a:pt x="589" y="339"/>
                    <a:pt x="589" y="342"/>
                  </a:cubicBezTo>
                  <a:cubicBezTo>
                    <a:pt x="589" y="346"/>
                    <a:pt x="582" y="347"/>
                    <a:pt x="580" y="348"/>
                  </a:cubicBezTo>
                  <a:cubicBezTo>
                    <a:pt x="580" y="361"/>
                    <a:pt x="619" y="359"/>
                    <a:pt x="628" y="362"/>
                  </a:cubicBezTo>
                  <a:cubicBezTo>
                    <a:pt x="621" y="367"/>
                    <a:pt x="617" y="368"/>
                    <a:pt x="609" y="371"/>
                  </a:cubicBezTo>
                  <a:cubicBezTo>
                    <a:pt x="595" y="375"/>
                    <a:pt x="590" y="388"/>
                    <a:pt x="578" y="391"/>
                  </a:cubicBezTo>
                  <a:cubicBezTo>
                    <a:pt x="562" y="397"/>
                    <a:pt x="549" y="395"/>
                    <a:pt x="533" y="402"/>
                  </a:cubicBezTo>
                  <a:cubicBezTo>
                    <a:pt x="512" y="402"/>
                    <a:pt x="512" y="402"/>
                    <a:pt x="512" y="402"/>
                  </a:cubicBezTo>
                  <a:cubicBezTo>
                    <a:pt x="508" y="405"/>
                    <a:pt x="503" y="406"/>
                    <a:pt x="503" y="410"/>
                  </a:cubicBezTo>
                  <a:cubicBezTo>
                    <a:pt x="493" y="418"/>
                    <a:pt x="493" y="418"/>
                    <a:pt x="493" y="418"/>
                  </a:cubicBezTo>
                  <a:cubicBezTo>
                    <a:pt x="484" y="424"/>
                    <a:pt x="484" y="433"/>
                    <a:pt x="477" y="439"/>
                  </a:cubicBezTo>
                  <a:cubicBezTo>
                    <a:pt x="469" y="448"/>
                    <a:pt x="454" y="446"/>
                    <a:pt x="445" y="453"/>
                  </a:cubicBezTo>
                  <a:cubicBezTo>
                    <a:pt x="438" y="453"/>
                    <a:pt x="438" y="453"/>
                    <a:pt x="438" y="453"/>
                  </a:cubicBezTo>
                  <a:cubicBezTo>
                    <a:pt x="438" y="444"/>
                    <a:pt x="438" y="444"/>
                    <a:pt x="438" y="444"/>
                  </a:cubicBezTo>
                  <a:cubicBezTo>
                    <a:pt x="432" y="446"/>
                    <a:pt x="433" y="451"/>
                    <a:pt x="429" y="455"/>
                  </a:cubicBezTo>
                  <a:cubicBezTo>
                    <a:pt x="420" y="464"/>
                    <a:pt x="397" y="460"/>
                    <a:pt x="397" y="474"/>
                  </a:cubicBezTo>
                  <a:cubicBezTo>
                    <a:pt x="397" y="476"/>
                    <a:pt x="398" y="477"/>
                    <a:pt x="398" y="479"/>
                  </a:cubicBezTo>
                  <a:cubicBezTo>
                    <a:pt x="396" y="480"/>
                    <a:pt x="394" y="482"/>
                    <a:pt x="394" y="484"/>
                  </a:cubicBezTo>
                  <a:cubicBezTo>
                    <a:pt x="394" y="487"/>
                    <a:pt x="400" y="489"/>
                    <a:pt x="400" y="494"/>
                  </a:cubicBezTo>
                  <a:cubicBezTo>
                    <a:pt x="400" y="509"/>
                    <a:pt x="379" y="504"/>
                    <a:pt x="379" y="517"/>
                  </a:cubicBezTo>
                  <a:cubicBezTo>
                    <a:pt x="379" y="524"/>
                    <a:pt x="378" y="536"/>
                    <a:pt x="379" y="541"/>
                  </a:cubicBezTo>
                  <a:cubicBezTo>
                    <a:pt x="369" y="545"/>
                    <a:pt x="374" y="568"/>
                    <a:pt x="363" y="568"/>
                  </a:cubicBezTo>
                  <a:cubicBezTo>
                    <a:pt x="360" y="568"/>
                    <a:pt x="358" y="566"/>
                    <a:pt x="357" y="564"/>
                  </a:cubicBezTo>
                  <a:cubicBezTo>
                    <a:pt x="352" y="564"/>
                    <a:pt x="351" y="567"/>
                    <a:pt x="349" y="567"/>
                  </a:cubicBezTo>
                  <a:cubicBezTo>
                    <a:pt x="338" y="567"/>
                    <a:pt x="339" y="547"/>
                    <a:pt x="328" y="547"/>
                  </a:cubicBezTo>
                  <a:cubicBezTo>
                    <a:pt x="322" y="547"/>
                    <a:pt x="315" y="552"/>
                    <a:pt x="309" y="553"/>
                  </a:cubicBezTo>
                  <a:cubicBezTo>
                    <a:pt x="306" y="543"/>
                    <a:pt x="302" y="546"/>
                    <a:pt x="295" y="541"/>
                  </a:cubicBezTo>
                  <a:cubicBezTo>
                    <a:pt x="292" y="539"/>
                    <a:pt x="293" y="533"/>
                    <a:pt x="292" y="532"/>
                  </a:cubicBezTo>
                  <a:cubicBezTo>
                    <a:pt x="283" y="525"/>
                    <a:pt x="267" y="505"/>
                    <a:pt x="267" y="493"/>
                  </a:cubicBezTo>
                  <a:cubicBezTo>
                    <a:pt x="267" y="487"/>
                    <a:pt x="270" y="487"/>
                    <a:pt x="273" y="484"/>
                  </a:cubicBezTo>
                  <a:cubicBezTo>
                    <a:pt x="267" y="476"/>
                    <a:pt x="264" y="487"/>
                    <a:pt x="257" y="483"/>
                  </a:cubicBezTo>
                  <a:cubicBezTo>
                    <a:pt x="255" y="481"/>
                    <a:pt x="254" y="473"/>
                    <a:pt x="253" y="469"/>
                  </a:cubicBezTo>
                  <a:cubicBezTo>
                    <a:pt x="250" y="460"/>
                    <a:pt x="238" y="456"/>
                    <a:pt x="238" y="444"/>
                  </a:cubicBezTo>
                  <a:cubicBezTo>
                    <a:pt x="238" y="439"/>
                    <a:pt x="241" y="437"/>
                    <a:pt x="243" y="433"/>
                  </a:cubicBezTo>
                  <a:cubicBezTo>
                    <a:pt x="240" y="431"/>
                    <a:pt x="237" y="431"/>
                    <a:pt x="234" y="433"/>
                  </a:cubicBezTo>
                  <a:cubicBezTo>
                    <a:pt x="234" y="423"/>
                    <a:pt x="234" y="423"/>
                    <a:pt x="234" y="423"/>
                  </a:cubicBezTo>
                  <a:cubicBezTo>
                    <a:pt x="240" y="415"/>
                    <a:pt x="243" y="406"/>
                    <a:pt x="251" y="399"/>
                  </a:cubicBezTo>
                  <a:lnTo>
                    <a:pt x="251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7338" y="2428875"/>
              <a:ext cx="134937" cy="88900"/>
            </a:xfrm>
            <a:custGeom>
              <a:avLst/>
              <a:gdLst>
                <a:gd name="T0" fmla="*/ 9 w 36"/>
                <a:gd name="T1" fmla="*/ 24 h 24"/>
                <a:gd name="T2" fmla="*/ 0 w 36"/>
                <a:gd name="T3" fmla="*/ 9 h 24"/>
                <a:gd name="T4" fmla="*/ 10 w 36"/>
                <a:gd name="T5" fmla="*/ 0 h 24"/>
                <a:gd name="T6" fmla="*/ 36 w 36"/>
                <a:gd name="T7" fmla="*/ 16 h 24"/>
                <a:gd name="T8" fmla="*/ 19 w 36"/>
                <a:gd name="T9" fmla="*/ 24 h 24"/>
                <a:gd name="T10" fmla="*/ 9 w 3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4">
                  <a:moveTo>
                    <a:pt x="9" y="24"/>
                  </a:moveTo>
                  <a:cubicBezTo>
                    <a:pt x="5" y="24"/>
                    <a:pt x="0" y="14"/>
                    <a:pt x="0" y="9"/>
                  </a:cubicBezTo>
                  <a:cubicBezTo>
                    <a:pt x="0" y="3"/>
                    <a:pt x="6" y="0"/>
                    <a:pt x="10" y="0"/>
                  </a:cubicBezTo>
                  <a:cubicBezTo>
                    <a:pt x="21" y="0"/>
                    <a:pt x="25" y="12"/>
                    <a:pt x="36" y="16"/>
                  </a:cubicBezTo>
                  <a:cubicBezTo>
                    <a:pt x="35" y="23"/>
                    <a:pt x="26" y="24"/>
                    <a:pt x="19" y="24"/>
                  </a:cubicBezTo>
                  <a:lnTo>
                    <a:pt x="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82150" y="1970088"/>
              <a:ext cx="76200" cy="49213"/>
            </a:xfrm>
            <a:custGeom>
              <a:avLst/>
              <a:gdLst>
                <a:gd name="T0" fmla="*/ 6 w 20"/>
                <a:gd name="T1" fmla="*/ 13 h 13"/>
                <a:gd name="T2" fmla="*/ 0 w 20"/>
                <a:gd name="T3" fmla="*/ 6 h 13"/>
                <a:gd name="T4" fmla="*/ 4 w 20"/>
                <a:gd name="T5" fmla="*/ 0 h 13"/>
                <a:gd name="T6" fmla="*/ 12 w 20"/>
                <a:gd name="T7" fmla="*/ 0 h 13"/>
                <a:gd name="T8" fmla="*/ 12 w 20"/>
                <a:gd name="T9" fmla="*/ 6 h 13"/>
                <a:gd name="T10" fmla="*/ 20 w 20"/>
                <a:gd name="T11" fmla="*/ 6 h 13"/>
                <a:gd name="T12" fmla="*/ 6 w 20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6" y="13"/>
                  </a:moveTo>
                  <a:cubicBezTo>
                    <a:pt x="3" y="13"/>
                    <a:pt x="0" y="8"/>
                    <a:pt x="0" y="6"/>
                  </a:cubicBezTo>
                  <a:cubicBezTo>
                    <a:pt x="0" y="3"/>
                    <a:pt x="3" y="2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12" y="4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7"/>
                    <a:pt x="10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8900" y="3784600"/>
              <a:ext cx="303212" cy="296863"/>
            </a:xfrm>
            <a:custGeom>
              <a:avLst/>
              <a:gdLst>
                <a:gd name="T0" fmla="*/ 4 w 81"/>
                <a:gd name="T1" fmla="*/ 66 h 79"/>
                <a:gd name="T2" fmla="*/ 0 w 81"/>
                <a:gd name="T3" fmla="*/ 62 h 79"/>
                <a:gd name="T4" fmla="*/ 7 w 81"/>
                <a:gd name="T5" fmla="*/ 54 h 79"/>
                <a:gd name="T6" fmla="*/ 7 w 81"/>
                <a:gd name="T7" fmla="*/ 51 h 79"/>
                <a:gd name="T8" fmla="*/ 4 w 81"/>
                <a:gd name="T9" fmla="*/ 49 h 79"/>
                <a:gd name="T10" fmla="*/ 27 w 81"/>
                <a:gd name="T11" fmla="*/ 13 h 79"/>
                <a:gd name="T12" fmla="*/ 41 w 81"/>
                <a:gd name="T13" fmla="*/ 0 h 79"/>
                <a:gd name="T14" fmla="*/ 44 w 81"/>
                <a:gd name="T15" fmla="*/ 4 h 79"/>
                <a:gd name="T16" fmla="*/ 32 w 81"/>
                <a:gd name="T17" fmla="*/ 27 h 79"/>
                <a:gd name="T18" fmla="*/ 32 w 81"/>
                <a:gd name="T19" fmla="*/ 31 h 79"/>
                <a:gd name="T20" fmla="*/ 38 w 81"/>
                <a:gd name="T21" fmla="*/ 27 h 79"/>
                <a:gd name="T22" fmla="*/ 45 w 81"/>
                <a:gd name="T23" fmla="*/ 29 h 79"/>
                <a:gd name="T24" fmla="*/ 43 w 81"/>
                <a:gd name="T25" fmla="*/ 32 h 79"/>
                <a:gd name="T26" fmla="*/ 43 w 81"/>
                <a:gd name="T27" fmla="*/ 35 h 79"/>
                <a:gd name="T28" fmla="*/ 51 w 81"/>
                <a:gd name="T29" fmla="*/ 35 h 79"/>
                <a:gd name="T30" fmla="*/ 51 w 81"/>
                <a:gd name="T31" fmla="*/ 38 h 79"/>
                <a:gd name="T32" fmla="*/ 56 w 81"/>
                <a:gd name="T33" fmla="*/ 36 h 79"/>
                <a:gd name="T34" fmla="*/ 69 w 81"/>
                <a:gd name="T35" fmla="*/ 36 h 79"/>
                <a:gd name="T36" fmla="*/ 68 w 81"/>
                <a:gd name="T37" fmla="*/ 50 h 79"/>
                <a:gd name="T38" fmla="*/ 73 w 81"/>
                <a:gd name="T39" fmla="*/ 49 h 79"/>
                <a:gd name="T40" fmla="*/ 69 w 81"/>
                <a:gd name="T41" fmla="*/ 56 h 79"/>
                <a:gd name="T42" fmla="*/ 72 w 81"/>
                <a:gd name="T43" fmla="*/ 62 h 79"/>
                <a:gd name="T44" fmla="*/ 78 w 81"/>
                <a:gd name="T45" fmla="*/ 60 h 79"/>
                <a:gd name="T46" fmla="*/ 81 w 81"/>
                <a:gd name="T47" fmla="*/ 69 h 79"/>
                <a:gd name="T48" fmla="*/ 74 w 81"/>
                <a:gd name="T49" fmla="*/ 79 h 79"/>
                <a:gd name="T50" fmla="*/ 70 w 81"/>
                <a:gd name="T51" fmla="*/ 74 h 79"/>
                <a:gd name="T52" fmla="*/ 66 w 81"/>
                <a:gd name="T53" fmla="*/ 73 h 79"/>
                <a:gd name="T54" fmla="*/ 62 w 81"/>
                <a:gd name="T55" fmla="*/ 62 h 79"/>
                <a:gd name="T56" fmla="*/ 49 w 81"/>
                <a:gd name="T57" fmla="*/ 73 h 79"/>
                <a:gd name="T58" fmla="*/ 47 w 81"/>
                <a:gd name="T59" fmla="*/ 73 h 79"/>
                <a:gd name="T60" fmla="*/ 51 w 81"/>
                <a:gd name="T61" fmla="*/ 66 h 79"/>
                <a:gd name="T62" fmla="*/ 39 w 81"/>
                <a:gd name="T63" fmla="*/ 65 h 79"/>
                <a:gd name="T64" fmla="*/ 31 w 81"/>
                <a:gd name="T65" fmla="*/ 67 h 79"/>
                <a:gd name="T66" fmla="*/ 17 w 81"/>
                <a:gd name="T67" fmla="*/ 64 h 79"/>
                <a:gd name="T68" fmla="*/ 4 w 81"/>
                <a:gd name="T6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79">
                  <a:moveTo>
                    <a:pt x="4" y="66"/>
                  </a:moveTo>
                  <a:cubicBezTo>
                    <a:pt x="2" y="66"/>
                    <a:pt x="0" y="63"/>
                    <a:pt x="0" y="62"/>
                  </a:cubicBezTo>
                  <a:cubicBezTo>
                    <a:pt x="0" y="60"/>
                    <a:pt x="7" y="54"/>
                    <a:pt x="7" y="54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4" y="50"/>
                    <a:pt x="4" y="49"/>
                  </a:cubicBezTo>
                  <a:cubicBezTo>
                    <a:pt x="16" y="43"/>
                    <a:pt x="21" y="23"/>
                    <a:pt x="27" y="13"/>
                  </a:cubicBezTo>
                  <a:cubicBezTo>
                    <a:pt x="31" y="8"/>
                    <a:pt x="34" y="0"/>
                    <a:pt x="41" y="0"/>
                  </a:cubicBezTo>
                  <a:cubicBezTo>
                    <a:pt x="42" y="0"/>
                    <a:pt x="44" y="3"/>
                    <a:pt x="44" y="4"/>
                  </a:cubicBezTo>
                  <a:cubicBezTo>
                    <a:pt x="44" y="14"/>
                    <a:pt x="34" y="19"/>
                    <a:pt x="32" y="2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0"/>
                    <a:pt x="35" y="27"/>
                    <a:pt x="38" y="27"/>
                  </a:cubicBezTo>
                  <a:cubicBezTo>
                    <a:pt x="41" y="27"/>
                    <a:pt x="44" y="28"/>
                    <a:pt x="45" y="29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8"/>
                    <a:pt x="51" y="3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61" y="37"/>
                    <a:pt x="67" y="37"/>
                    <a:pt x="69" y="36"/>
                  </a:cubicBezTo>
                  <a:cubicBezTo>
                    <a:pt x="69" y="40"/>
                    <a:pt x="68" y="44"/>
                    <a:pt x="68" y="50"/>
                  </a:cubicBezTo>
                  <a:cubicBezTo>
                    <a:pt x="69" y="49"/>
                    <a:pt x="72" y="49"/>
                    <a:pt x="73" y="49"/>
                  </a:cubicBezTo>
                  <a:cubicBezTo>
                    <a:pt x="73" y="53"/>
                    <a:pt x="69" y="54"/>
                    <a:pt x="69" y="56"/>
                  </a:cubicBezTo>
                  <a:cubicBezTo>
                    <a:pt x="69" y="58"/>
                    <a:pt x="72" y="59"/>
                    <a:pt x="72" y="62"/>
                  </a:cubicBezTo>
                  <a:cubicBezTo>
                    <a:pt x="76" y="62"/>
                    <a:pt x="75" y="62"/>
                    <a:pt x="78" y="60"/>
                  </a:cubicBezTo>
                  <a:cubicBezTo>
                    <a:pt x="78" y="65"/>
                    <a:pt x="81" y="65"/>
                    <a:pt x="81" y="69"/>
                  </a:cubicBezTo>
                  <a:cubicBezTo>
                    <a:pt x="81" y="74"/>
                    <a:pt x="78" y="79"/>
                    <a:pt x="74" y="79"/>
                  </a:cubicBezTo>
                  <a:cubicBezTo>
                    <a:pt x="71" y="79"/>
                    <a:pt x="70" y="76"/>
                    <a:pt x="70" y="74"/>
                  </a:cubicBezTo>
                  <a:cubicBezTo>
                    <a:pt x="68" y="74"/>
                    <a:pt x="68" y="73"/>
                    <a:pt x="66" y="73"/>
                  </a:cubicBezTo>
                  <a:cubicBezTo>
                    <a:pt x="63" y="73"/>
                    <a:pt x="65" y="65"/>
                    <a:pt x="62" y="62"/>
                  </a:cubicBezTo>
                  <a:cubicBezTo>
                    <a:pt x="58" y="67"/>
                    <a:pt x="54" y="73"/>
                    <a:pt x="49" y="73"/>
                  </a:cubicBezTo>
                  <a:cubicBezTo>
                    <a:pt x="48" y="73"/>
                    <a:pt x="47" y="74"/>
                    <a:pt x="47" y="73"/>
                  </a:cubicBezTo>
                  <a:cubicBezTo>
                    <a:pt x="47" y="69"/>
                    <a:pt x="50" y="69"/>
                    <a:pt x="51" y="66"/>
                  </a:cubicBezTo>
                  <a:cubicBezTo>
                    <a:pt x="47" y="66"/>
                    <a:pt x="41" y="69"/>
                    <a:pt x="39" y="65"/>
                  </a:cubicBezTo>
                  <a:cubicBezTo>
                    <a:pt x="36" y="66"/>
                    <a:pt x="34" y="67"/>
                    <a:pt x="31" y="67"/>
                  </a:cubicBezTo>
                  <a:cubicBezTo>
                    <a:pt x="25" y="67"/>
                    <a:pt x="22" y="64"/>
                    <a:pt x="17" y="64"/>
                  </a:cubicBezTo>
                  <a:cubicBezTo>
                    <a:pt x="11" y="64"/>
                    <a:pt x="9" y="66"/>
                    <a:pt x="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45275" y="3690938"/>
              <a:ext cx="52387" cy="30163"/>
            </a:xfrm>
            <a:custGeom>
              <a:avLst/>
              <a:gdLst>
                <a:gd name="T0" fmla="*/ 0 w 14"/>
                <a:gd name="T1" fmla="*/ 0 h 8"/>
                <a:gd name="T2" fmla="*/ 14 w 14"/>
                <a:gd name="T3" fmla="*/ 8 h 8"/>
                <a:gd name="T4" fmla="*/ 12 w 14"/>
                <a:gd name="T5" fmla="*/ 8 h 8"/>
                <a:gd name="T6" fmla="*/ 0 w 14"/>
                <a:gd name="T7" fmla="*/ 3 h 8"/>
                <a:gd name="T8" fmla="*/ 0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0"/>
                  </a:moveTo>
                  <a:cubicBezTo>
                    <a:pt x="7" y="0"/>
                    <a:pt x="14" y="2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8" y="8"/>
                    <a:pt x="2" y="6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52713" y="2311400"/>
              <a:ext cx="5216525" cy="3811588"/>
            </a:xfrm>
            <a:custGeom>
              <a:avLst/>
              <a:gdLst>
                <a:gd name="T0" fmla="*/ 1332 w 1389"/>
                <a:gd name="T1" fmla="*/ 318 h 1014"/>
                <a:gd name="T2" fmla="*/ 1267 w 1389"/>
                <a:gd name="T3" fmla="*/ 251 h 1014"/>
                <a:gd name="T4" fmla="*/ 1106 w 1389"/>
                <a:gd name="T5" fmla="*/ 205 h 1014"/>
                <a:gd name="T6" fmla="*/ 1084 w 1389"/>
                <a:gd name="T7" fmla="*/ 398 h 1014"/>
                <a:gd name="T8" fmla="*/ 903 w 1389"/>
                <a:gd name="T9" fmla="*/ 271 h 1014"/>
                <a:gd name="T10" fmla="*/ 975 w 1389"/>
                <a:gd name="T11" fmla="*/ 167 h 1014"/>
                <a:gd name="T12" fmla="*/ 1025 w 1389"/>
                <a:gd name="T13" fmla="*/ 124 h 1014"/>
                <a:gd name="T14" fmla="*/ 1028 w 1389"/>
                <a:gd name="T15" fmla="*/ 46 h 1014"/>
                <a:gd name="T16" fmla="*/ 954 w 1389"/>
                <a:gd name="T17" fmla="*/ 76 h 1014"/>
                <a:gd name="T18" fmla="*/ 881 w 1389"/>
                <a:gd name="T19" fmla="*/ 16 h 1014"/>
                <a:gd name="T20" fmla="*/ 865 w 1389"/>
                <a:gd name="T21" fmla="*/ 76 h 1014"/>
                <a:gd name="T22" fmla="*/ 738 w 1389"/>
                <a:gd name="T23" fmla="*/ 105 h 1014"/>
                <a:gd name="T24" fmla="*/ 559 w 1389"/>
                <a:gd name="T25" fmla="*/ 48 h 1014"/>
                <a:gd name="T26" fmla="*/ 417 w 1389"/>
                <a:gd name="T27" fmla="*/ 54 h 1014"/>
                <a:gd name="T28" fmla="*/ 283 w 1389"/>
                <a:gd name="T29" fmla="*/ 45 h 1014"/>
                <a:gd name="T30" fmla="*/ 134 w 1389"/>
                <a:gd name="T31" fmla="*/ 14 h 1014"/>
                <a:gd name="T32" fmla="*/ 76 w 1389"/>
                <a:gd name="T33" fmla="*/ 129 h 1014"/>
                <a:gd name="T34" fmla="*/ 41 w 1389"/>
                <a:gd name="T35" fmla="*/ 161 h 1014"/>
                <a:gd name="T36" fmla="*/ 19 w 1389"/>
                <a:gd name="T37" fmla="*/ 216 h 1014"/>
                <a:gd name="T38" fmla="*/ 82 w 1389"/>
                <a:gd name="T39" fmla="*/ 271 h 1014"/>
                <a:gd name="T40" fmla="*/ 126 w 1389"/>
                <a:gd name="T41" fmla="*/ 293 h 1014"/>
                <a:gd name="T42" fmla="*/ 152 w 1389"/>
                <a:gd name="T43" fmla="*/ 288 h 1014"/>
                <a:gd name="T44" fmla="*/ 193 w 1389"/>
                <a:gd name="T45" fmla="*/ 260 h 1014"/>
                <a:gd name="T46" fmla="*/ 380 w 1389"/>
                <a:gd name="T47" fmla="*/ 279 h 1014"/>
                <a:gd name="T48" fmla="*/ 414 w 1389"/>
                <a:gd name="T49" fmla="*/ 304 h 1014"/>
                <a:gd name="T50" fmla="*/ 475 w 1389"/>
                <a:gd name="T51" fmla="*/ 365 h 1014"/>
                <a:gd name="T52" fmla="*/ 551 w 1389"/>
                <a:gd name="T53" fmla="*/ 457 h 1014"/>
                <a:gd name="T54" fmla="*/ 578 w 1389"/>
                <a:gd name="T55" fmla="*/ 641 h 1014"/>
                <a:gd name="T56" fmla="*/ 656 w 1389"/>
                <a:gd name="T57" fmla="*/ 751 h 1014"/>
                <a:gd name="T58" fmla="*/ 711 w 1389"/>
                <a:gd name="T59" fmla="*/ 800 h 1014"/>
                <a:gd name="T60" fmla="*/ 680 w 1389"/>
                <a:gd name="T61" fmla="*/ 716 h 1014"/>
                <a:gd name="T62" fmla="*/ 776 w 1389"/>
                <a:gd name="T63" fmla="*/ 837 h 1014"/>
                <a:gd name="T64" fmla="*/ 868 w 1389"/>
                <a:gd name="T65" fmla="*/ 903 h 1014"/>
                <a:gd name="T66" fmla="*/ 984 w 1389"/>
                <a:gd name="T67" fmla="*/ 938 h 1014"/>
                <a:gd name="T68" fmla="*/ 1043 w 1389"/>
                <a:gd name="T69" fmla="*/ 990 h 1014"/>
                <a:gd name="T70" fmla="*/ 1110 w 1389"/>
                <a:gd name="T71" fmla="*/ 1000 h 1014"/>
                <a:gd name="T72" fmla="*/ 1043 w 1389"/>
                <a:gd name="T73" fmla="*/ 938 h 1014"/>
                <a:gd name="T74" fmla="*/ 986 w 1389"/>
                <a:gd name="T75" fmla="*/ 869 h 1014"/>
                <a:gd name="T76" fmla="*/ 957 w 1389"/>
                <a:gd name="T77" fmla="*/ 846 h 1014"/>
                <a:gd name="T78" fmla="*/ 872 w 1389"/>
                <a:gd name="T79" fmla="*/ 827 h 1014"/>
                <a:gd name="T80" fmla="*/ 885 w 1389"/>
                <a:gd name="T81" fmla="*/ 736 h 1014"/>
                <a:gd name="T82" fmla="*/ 987 w 1389"/>
                <a:gd name="T83" fmla="*/ 710 h 1014"/>
                <a:gd name="T84" fmla="*/ 1086 w 1389"/>
                <a:gd name="T85" fmla="*/ 764 h 1014"/>
                <a:gd name="T86" fmla="*/ 1137 w 1389"/>
                <a:gd name="T87" fmla="*/ 644 h 1014"/>
                <a:gd name="T88" fmla="*/ 1136 w 1389"/>
                <a:gd name="T89" fmla="*/ 613 h 1014"/>
                <a:gd name="T90" fmla="*/ 1149 w 1389"/>
                <a:gd name="T91" fmla="*/ 585 h 1014"/>
                <a:gd name="T92" fmla="*/ 1168 w 1389"/>
                <a:gd name="T93" fmla="*/ 560 h 1014"/>
                <a:gd name="T94" fmla="*/ 1236 w 1389"/>
                <a:gd name="T95" fmla="*/ 509 h 1014"/>
                <a:gd name="T96" fmla="*/ 1286 w 1389"/>
                <a:gd name="T97" fmla="*/ 493 h 1014"/>
                <a:gd name="T98" fmla="*/ 1268 w 1389"/>
                <a:gd name="T99" fmla="*/ 451 h 1014"/>
                <a:gd name="T100" fmla="*/ 1389 w 1389"/>
                <a:gd name="T101" fmla="*/ 379 h 1014"/>
                <a:gd name="T102" fmla="*/ 998 w 1389"/>
                <a:gd name="T103" fmla="*/ 550 h 1014"/>
                <a:gd name="T104" fmla="*/ 999 w 1389"/>
                <a:gd name="T105" fmla="*/ 476 h 1014"/>
                <a:gd name="T106" fmla="*/ 936 w 1389"/>
                <a:gd name="T107" fmla="*/ 474 h 1014"/>
                <a:gd name="T108" fmla="*/ 1028 w 1389"/>
                <a:gd name="T109" fmla="*/ 471 h 1014"/>
                <a:gd name="T110" fmla="*/ 1042 w 1389"/>
                <a:gd name="T111" fmla="*/ 516 h 1014"/>
                <a:gd name="T112" fmla="*/ 1089 w 1389"/>
                <a:gd name="T113" fmla="*/ 539 h 1014"/>
                <a:gd name="T114" fmla="*/ 1089 w 1389"/>
                <a:gd name="T115" fmla="*/ 525 h 1014"/>
                <a:gd name="T116" fmla="*/ 1247 w 1389"/>
                <a:gd name="T117" fmla="*/ 498 h 1014"/>
                <a:gd name="T118" fmla="*/ 1245 w 1389"/>
                <a:gd name="T119" fmla="*/ 488 h 1014"/>
                <a:gd name="T120" fmla="*/ 1244 w 1389"/>
                <a:gd name="T121" fmla="*/ 476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9" h="1014">
                  <a:moveTo>
                    <a:pt x="1382" y="359"/>
                  </a:moveTo>
                  <a:cubicBezTo>
                    <a:pt x="1378" y="359"/>
                    <a:pt x="1383" y="354"/>
                    <a:pt x="1378" y="352"/>
                  </a:cubicBezTo>
                  <a:cubicBezTo>
                    <a:pt x="1378" y="347"/>
                    <a:pt x="1378" y="347"/>
                    <a:pt x="1378" y="347"/>
                  </a:cubicBezTo>
                  <a:cubicBezTo>
                    <a:pt x="1368" y="352"/>
                    <a:pt x="1347" y="360"/>
                    <a:pt x="1337" y="360"/>
                  </a:cubicBezTo>
                  <a:cubicBezTo>
                    <a:pt x="1336" y="360"/>
                    <a:pt x="1333" y="359"/>
                    <a:pt x="1333" y="358"/>
                  </a:cubicBezTo>
                  <a:cubicBezTo>
                    <a:pt x="1341" y="353"/>
                    <a:pt x="1365" y="350"/>
                    <a:pt x="1368" y="342"/>
                  </a:cubicBezTo>
                  <a:cubicBezTo>
                    <a:pt x="1368" y="340"/>
                    <a:pt x="1365" y="339"/>
                    <a:pt x="1364" y="337"/>
                  </a:cubicBezTo>
                  <a:cubicBezTo>
                    <a:pt x="1354" y="338"/>
                    <a:pt x="1332" y="333"/>
                    <a:pt x="1332" y="318"/>
                  </a:cubicBezTo>
                  <a:cubicBezTo>
                    <a:pt x="1332" y="317"/>
                    <a:pt x="1332" y="317"/>
                    <a:pt x="1332" y="317"/>
                  </a:cubicBezTo>
                  <a:cubicBezTo>
                    <a:pt x="1322" y="317"/>
                    <a:pt x="1316" y="311"/>
                    <a:pt x="1311" y="307"/>
                  </a:cubicBezTo>
                  <a:cubicBezTo>
                    <a:pt x="1313" y="305"/>
                    <a:pt x="1317" y="304"/>
                    <a:pt x="1317" y="299"/>
                  </a:cubicBezTo>
                  <a:cubicBezTo>
                    <a:pt x="1317" y="294"/>
                    <a:pt x="1313" y="291"/>
                    <a:pt x="1314" y="287"/>
                  </a:cubicBezTo>
                  <a:cubicBezTo>
                    <a:pt x="1310" y="285"/>
                    <a:pt x="1296" y="276"/>
                    <a:pt x="1300" y="268"/>
                  </a:cubicBezTo>
                  <a:cubicBezTo>
                    <a:pt x="1304" y="258"/>
                    <a:pt x="1286" y="256"/>
                    <a:pt x="1285" y="244"/>
                  </a:cubicBezTo>
                  <a:cubicBezTo>
                    <a:pt x="1283" y="244"/>
                    <a:pt x="1279" y="240"/>
                    <a:pt x="1277" y="239"/>
                  </a:cubicBezTo>
                  <a:cubicBezTo>
                    <a:pt x="1274" y="241"/>
                    <a:pt x="1267" y="245"/>
                    <a:pt x="1267" y="251"/>
                  </a:cubicBezTo>
                  <a:cubicBezTo>
                    <a:pt x="1267" y="257"/>
                    <a:pt x="1253" y="274"/>
                    <a:pt x="1242" y="274"/>
                  </a:cubicBezTo>
                  <a:cubicBezTo>
                    <a:pt x="1234" y="274"/>
                    <a:pt x="1233" y="264"/>
                    <a:pt x="1228" y="264"/>
                  </a:cubicBezTo>
                  <a:cubicBezTo>
                    <a:pt x="1220" y="264"/>
                    <a:pt x="1217" y="243"/>
                    <a:pt x="1216" y="233"/>
                  </a:cubicBezTo>
                  <a:cubicBezTo>
                    <a:pt x="1214" y="221"/>
                    <a:pt x="1191" y="230"/>
                    <a:pt x="1191" y="214"/>
                  </a:cubicBezTo>
                  <a:cubicBezTo>
                    <a:pt x="1179" y="212"/>
                    <a:pt x="1176" y="197"/>
                    <a:pt x="1164" y="197"/>
                  </a:cubicBezTo>
                  <a:cubicBezTo>
                    <a:pt x="1158" y="197"/>
                    <a:pt x="1158" y="202"/>
                    <a:pt x="1151" y="202"/>
                  </a:cubicBezTo>
                  <a:cubicBezTo>
                    <a:pt x="1139" y="202"/>
                    <a:pt x="1131" y="194"/>
                    <a:pt x="1119" y="194"/>
                  </a:cubicBezTo>
                  <a:cubicBezTo>
                    <a:pt x="1112" y="194"/>
                    <a:pt x="1106" y="197"/>
                    <a:pt x="1106" y="205"/>
                  </a:cubicBezTo>
                  <a:cubicBezTo>
                    <a:pt x="1106" y="209"/>
                    <a:pt x="1121" y="216"/>
                    <a:pt x="1107" y="225"/>
                  </a:cubicBezTo>
                  <a:cubicBezTo>
                    <a:pt x="1101" y="228"/>
                    <a:pt x="1115" y="238"/>
                    <a:pt x="1116" y="244"/>
                  </a:cubicBezTo>
                  <a:cubicBezTo>
                    <a:pt x="1117" y="257"/>
                    <a:pt x="1105" y="260"/>
                    <a:pt x="1099" y="263"/>
                  </a:cubicBezTo>
                  <a:cubicBezTo>
                    <a:pt x="1109" y="280"/>
                    <a:pt x="1124" y="285"/>
                    <a:pt x="1124" y="314"/>
                  </a:cubicBezTo>
                  <a:cubicBezTo>
                    <a:pt x="1124" y="322"/>
                    <a:pt x="1098" y="342"/>
                    <a:pt x="1090" y="343"/>
                  </a:cubicBezTo>
                  <a:cubicBezTo>
                    <a:pt x="1105" y="351"/>
                    <a:pt x="1099" y="375"/>
                    <a:pt x="1105" y="382"/>
                  </a:cubicBezTo>
                  <a:cubicBezTo>
                    <a:pt x="1103" y="385"/>
                    <a:pt x="1097" y="388"/>
                    <a:pt x="1097" y="393"/>
                  </a:cubicBezTo>
                  <a:cubicBezTo>
                    <a:pt x="1092" y="393"/>
                    <a:pt x="1088" y="401"/>
                    <a:pt x="1084" y="398"/>
                  </a:cubicBezTo>
                  <a:cubicBezTo>
                    <a:pt x="1073" y="389"/>
                    <a:pt x="1058" y="376"/>
                    <a:pt x="1058" y="363"/>
                  </a:cubicBezTo>
                  <a:cubicBezTo>
                    <a:pt x="1058" y="349"/>
                    <a:pt x="1060" y="338"/>
                    <a:pt x="1048" y="330"/>
                  </a:cubicBezTo>
                  <a:cubicBezTo>
                    <a:pt x="1020" y="330"/>
                    <a:pt x="1020" y="330"/>
                    <a:pt x="1020" y="330"/>
                  </a:cubicBezTo>
                  <a:cubicBezTo>
                    <a:pt x="1004" y="318"/>
                    <a:pt x="985" y="311"/>
                    <a:pt x="966" y="304"/>
                  </a:cubicBezTo>
                  <a:cubicBezTo>
                    <a:pt x="963" y="303"/>
                    <a:pt x="953" y="295"/>
                    <a:pt x="947" y="295"/>
                  </a:cubicBezTo>
                  <a:cubicBezTo>
                    <a:pt x="940" y="295"/>
                    <a:pt x="937" y="302"/>
                    <a:pt x="930" y="302"/>
                  </a:cubicBezTo>
                  <a:cubicBezTo>
                    <a:pt x="930" y="291"/>
                    <a:pt x="923" y="267"/>
                    <a:pt x="914" y="267"/>
                  </a:cubicBezTo>
                  <a:cubicBezTo>
                    <a:pt x="909" y="267"/>
                    <a:pt x="907" y="270"/>
                    <a:pt x="903" y="271"/>
                  </a:cubicBezTo>
                  <a:cubicBezTo>
                    <a:pt x="905" y="266"/>
                    <a:pt x="903" y="264"/>
                    <a:pt x="903" y="252"/>
                  </a:cubicBezTo>
                  <a:cubicBezTo>
                    <a:pt x="903" y="234"/>
                    <a:pt x="908" y="224"/>
                    <a:pt x="918" y="214"/>
                  </a:cubicBezTo>
                  <a:cubicBezTo>
                    <a:pt x="922" y="210"/>
                    <a:pt x="929" y="193"/>
                    <a:pt x="933" y="192"/>
                  </a:cubicBezTo>
                  <a:cubicBezTo>
                    <a:pt x="940" y="189"/>
                    <a:pt x="953" y="194"/>
                    <a:pt x="953" y="183"/>
                  </a:cubicBezTo>
                  <a:cubicBezTo>
                    <a:pt x="953" y="177"/>
                    <a:pt x="936" y="176"/>
                    <a:pt x="930" y="173"/>
                  </a:cubicBezTo>
                  <a:cubicBezTo>
                    <a:pt x="934" y="174"/>
                    <a:pt x="921" y="165"/>
                    <a:pt x="956" y="176"/>
                  </a:cubicBezTo>
                  <a:cubicBezTo>
                    <a:pt x="966" y="179"/>
                    <a:pt x="960" y="167"/>
                    <a:pt x="965" y="167"/>
                  </a:cubicBezTo>
                  <a:cubicBezTo>
                    <a:pt x="966" y="167"/>
                    <a:pt x="970" y="167"/>
                    <a:pt x="975" y="167"/>
                  </a:cubicBezTo>
                  <a:cubicBezTo>
                    <a:pt x="985" y="167"/>
                    <a:pt x="991" y="156"/>
                    <a:pt x="998" y="151"/>
                  </a:cubicBezTo>
                  <a:cubicBezTo>
                    <a:pt x="998" y="144"/>
                    <a:pt x="998" y="144"/>
                    <a:pt x="998" y="144"/>
                  </a:cubicBezTo>
                  <a:cubicBezTo>
                    <a:pt x="983" y="141"/>
                    <a:pt x="968" y="143"/>
                    <a:pt x="962" y="130"/>
                  </a:cubicBezTo>
                  <a:cubicBezTo>
                    <a:pt x="962" y="130"/>
                    <a:pt x="967" y="130"/>
                    <a:pt x="970" y="130"/>
                  </a:cubicBezTo>
                  <a:cubicBezTo>
                    <a:pt x="975" y="133"/>
                    <a:pt x="981" y="140"/>
                    <a:pt x="989" y="140"/>
                  </a:cubicBezTo>
                  <a:cubicBezTo>
                    <a:pt x="996" y="140"/>
                    <a:pt x="1009" y="130"/>
                    <a:pt x="1009" y="125"/>
                  </a:cubicBezTo>
                  <a:cubicBezTo>
                    <a:pt x="1009" y="123"/>
                    <a:pt x="1002" y="116"/>
                    <a:pt x="1006" y="116"/>
                  </a:cubicBezTo>
                  <a:cubicBezTo>
                    <a:pt x="1015" y="116"/>
                    <a:pt x="1019" y="124"/>
                    <a:pt x="1025" y="124"/>
                  </a:cubicBezTo>
                  <a:cubicBezTo>
                    <a:pt x="1029" y="124"/>
                    <a:pt x="1032" y="121"/>
                    <a:pt x="1039" y="121"/>
                  </a:cubicBezTo>
                  <a:cubicBezTo>
                    <a:pt x="1037" y="118"/>
                    <a:pt x="1039" y="111"/>
                    <a:pt x="1045" y="119"/>
                  </a:cubicBezTo>
                  <a:cubicBezTo>
                    <a:pt x="1048" y="123"/>
                    <a:pt x="1070" y="104"/>
                    <a:pt x="1070" y="98"/>
                  </a:cubicBezTo>
                  <a:cubicBezTo>
                    <a:pt x="1070" y="94"/>
                    <a:pt x="1060" y="90"/>
                    <a:pt x="1060" y="87"/>
                  </a:cubicBezTo>
                  <a:cubicBezTo>
                    <a:pt x="1060" y="84"/>
                    <a:pt x="1054" y="77"/>
                    <a:pt x="1068" y="71"/>
                  </a:cubicBezTo>
                  <a:cubicBezTo>
                    <a:pt x="1069" y="67"/>
                    <a:pt x="1068" y="67"/>
                    <a:pt x="1068" y="60"/>
                  </a:cubicBezTo>
                  <a:cubicBezTo>
                    <a:pt x="1054" y="60"/>
                    <a:pt x="1057" y="49"/>
                    <a:pt x="1039" y="49"/>
                  </a:cubicBezTo>
                  <a:cubicBezTo>
                    <a:pt x="1035" y="48"/>
                    <a:pt x="1032" y="46"/>
                    <a:pt x="1028" y="46"/>
                  </a:cubicBezTo>
                  <a:cubicBezTo>
                    <a:pt x="1023" y="46"/>
                    <a:pt x="1018" y="49"/>
                    <a:pt x="1018" y="55"/>
                  </a:cubicBezTo>
                  <a:cubicBezTo>
                    <a:pt x="1018" y="60"/>
                    <a:pt x="1024" y="62"/>
                    <a:pt x="1024" y="66"/>
                  </a:cubicBezTo>
                  <a:cubicBezTo>
                    <a:pt x="1024" y="71"/>
                    <a:pt x="1014" y="71"/>
                    <a:pt x="1012" y="75"/>
                  </a:cubicBezTo>
                  <a:cubicBezTo>
                    <a:pt x="1008" y="82"/>
                    <a:pt x="1010" y="88"/>
                    <a:pt x="1003" y="96"/>
                  </a:cubicBezTo>
                  <a:cubicBezTo>
                    <a:pt x="993" y="109"/>
                    <a:pt x="981" y="89"/>
                    <a:pt x="981" y="84"/>
                  </a:cubicBezTo>
                  <a:cubicBezTo>
                    <a:pt x="981" y="78"/>
                    <a:pt x="988" y="79"/>
                    <a:pt x="988" y="73"/>
                  </a:cubicBezTo>
                  <a:cubicBezTo>
                    <a:pt x="988" y="70"/>
                    <a:pt x="975" y="58"/>
                    <a:pt x="972" y="58"/>
                  </a:cubicBezTo>
                  <a:cubicBezTo>
                    <a:pt x="959" y="58"/>
                    <a:pt x="968" y="76"/>
                    <a:pt x="954" y="76"/>
                  </a:cubicBezTo>
                  <a:cubicBezTo>
                    <a:pt x="954" y="69"/>
                    <a:pt x="953" y="64"/>
                    <a:pt x="944" y="59"/>
                  </a:cubicBezTo>
                  <a:cubicBezTo>
                    <a:pt x="946" y="57"/>
                    <a:pt x="947" y="56"/>
                    <a:pt x="949" y="54"/>
                  </a:cubicBezTo>
                  <a:cubicBezTo>
                    <a:pt x="942" y="50"/>
                    <a:pt x="932" y="54"/>
                    <a:pt x="927" y="48"/>
                  </a:cubicBezTo>
                  <a:cubicBezTo>
                    <a:pt x="930" y="46"/>
                    <a:pt x="938" y="43"/>
                    <a:pt x="938" y="37"/>
                  </a:cubicBezTo>
                  <a:cubicBezTo>
                    <a:pt x="938" y="29"/>
                    <a:pt x="925" y="29"/>
                    <a:pt x="925" y="23"/>
                  </a:cubicBezTo>
                  <a:cubicBezTo>
                    <a:pt x="924" y="9"/>
                    <a:pt x="915" y="0"/>
                    <a:pt x="898" y="0"/>
                  </a:cubicBezTo>
                  <a:cubicBezTo>
                    <a:pt x="889" y="0"/>
                    <a:pt x="893" y="5"/>
                    <a:pt x="893" y="10"/>
                  </a:cubicBezTo>
                  <a:cubicBezTo>
                    <a:pt x="888" y="11"/>
                    <a:pt x="881" y="10"/>
                    <a:pt x="881" y="16"/>
                  </a:cubicBezTo>
                  <a:cubicBezTo>
                    <a:pt x="881" y="21"/>
                    <a:pt x="885" y="23"/>
                    <a:pt x="885" y="27"/>
                  </a:cubicBezTo>
                  <a:cubicBezTo>
                    <a:pt x="885" y="31"/>
                    <a:pt x="879" y="31"/>
                    <a:pt x="879" y="37"/>
                  </a:cubicBezTo>
                  <a:cubicBezTo>
                    <a:pt x="879" y="52"/>
                    <a:pt x="909" y="43"/>
                    <a:pt x="909" y="58"/>
                  </a:cubicBezTo>
                  <a:cubicBezTo>
                    <a:pt x="909" y="60"/>
                    <a:pt x="905" y="71"/>
                    <a:pt x="905" y="71"/>
                  </a:cubicBezTo>
                  <a:cubicBezTo>
                    <a:pt x="908" y="69"/>
                    <a:pt x="911" y="68"/>
                    <a:pt x="914" y="66"/>
                  </a:cubicBezTo>
                  <a:cubicBezTo>
                    <a:pt x="920" y="84"/>
                    <a:pt x="891" y="76"/>
                    <a:pt x="891" y="97"/>
                  </a:cubicBezTo>
                  <a:cubicBezTo>
                    <a:pt x="877" y="101"/>
                    <a:pt x="888" y="86"/>
                    <a:pt x="885" y="82"/>
                  </a:cubicBezTo>
                  <a:cubicBezTo>
                    <a:pt x="883" y="79"/>
                    <a:pt x="872" y="76"/>
                    <a:pt x="865" y="76"/>
                  </a:cubicBezTo>
                  <a:cubicBezTo>
                    <a:pt x="857" y="76"/>
                    <a:pt x="854" y="81"/>
                    <a:pt x="854" y="90"/>
                  </a:cubicBezTo>
                  <a:cubicBezTo>
                    <a:pt x="847" y="89"/>
                    <a:pt x="842" y="90"/>
                    <a:pt x="817" y="90"/>
                  </a:cubicBezTo>
                  <a:cubicBezTo>
                    <a:pt x="793" y="90"/>
                    <a:pt x="766" y="82"/>
                    <a:pt x="760" y="64"/>
                  </a:cubicBezTo>
                  <a:cubicBezTo>
                    <a:pt x="752" y="66"/>
                    <a:pt x="726" y="67"/>
                    <a:pt x="726" y="76"/>
                  </a:cubicBezTo>
                  <a:cubicBezTo>
                    <a:pt x="726" y="79"/>
                    <a:pt x="728" y="81"/>
                    <a:pt x="732" y="81"/>
                  </a:cubicBezTo>
                  <a:cubicBezTo>
                    <a:pt x="739" y="81"/>
                    <a:pt x="750" y="78"/>
                    <a:pt x="755" y="74"/>
                  </a:cubicBezTo>
                  <a:cubicBezTo>
                    <a:pt x="757" y="89"/>
                    <a:pt x="735" y="77"/>
                    <a:pt x="735" y="92"/>
                  </a:cubicBezTo>
                  <a:cubicBezTo>
                    <a:pt x="735" y="95"/>
                    <a:pt x="740" y="105"/>
                    <a:pt x="738" y="105"/>
                  </a:cubicBezTo>
                  <a:cubicBezTo>
                    <a:pt x="729" y="105"/>
                    <a:pt x="727" y="94"/>
                    <a:pt x="720" y="90"/>
                  </a:cubicBezTo>
                  <a:cubicBezTo>
                    <a:pt x="713" y="87"/>
                    <a:pt x="713" y="87"/>
                    <a:pt x="713" y="87"/>
                  </a:cubicBezTo>
                  <a:cubicBezTo>
                    <a:pt x="703" y="87"/>
                    <a:pt x="696" y="87"/>
                    <a:pt x="685" y="87"/>
                  </a:cubicBezTo>
                  <a:cubicBezTo>
                    <a:pt x="677" y="87"/>
                    <a:pt x="671" y="91"/>
                    <a:pt x="661" y="91"/>
                  </a:cubicBezTo>
                  <a:cubicBezTo>
                    <a:pt x="644" y="92"/>
                    <a:pt x="644" y="86"/>
                    <a:pt x="644" y="84"/>
                  </a:cubicBezTo>
                  <a:cubicBezTo>
                    <a:pt x="644" y="80"/>
                    <a:pt x="657" y="82"/>
                    <a:pt x="660" y="79"/>
                  </a:cubicBezTo>
                  <a:cubicBezTo>
                    <a:pt x="648" y="63"/>
                    <a:pt x="650" y="65"/>
                    <a:pt x="625" y="67"/>
                  </a:cubicBezTo>
                  <a:cubicBezTo>
                    <a:pt x="599" y="69"/>
                    <a:pt x="585" y="48"/>
                    <a:pt x="559" y="48"/>
                  </a:cubicBezTo>
                  <a:cubicBezTo>
                    <a:pt x="551" y="48"/>
                    <a:pt x="547" y="53"/>
                    <a:pt x="540" y="53"/>
                  </a:cubicBezTo>
                  <a:cubicBezTo>
                    <a:pt x="535" y="53"/>
                    <a:pt x="530" y="45"/>
                    <a:pt x="530" y="41"/>
                  </a:cubicBezTo>
                  <a:cubicBezTo>
                    <a:pt x="521" y="43"/>
                    <a:pt x="521" y="53"/>
                    <a:pt x="513" y="53"/>
                  </a:cubicBezTo>
                  <a:cubicBezTo>
                    <a:pt x="504" y="53"/>
                    <a:pt x="492" y="33"/>
                    <a:pt x="490" y="33"/>
                  </a:cubicBezTo>
                  <a:cubicBezTo>
                    <a:pt x="481" y="33"/>
                    <a:pt x="484" y="46"/>
                    <a:pt x="475" y="46"/>
                  </a:cubicBezTo>
                  <a:cubicBezTo>
                    <a:pt x="472" y="46"/>
                    <a:pt x="469" y="43"/>
                    <a:pt x="467" y="40"/>
                  </a:cubicBezTo>
                  <a:cubicBezTo>
                    <a:pt x="454" y="43"/>
                    <a:pt x="449" y="44"/>
                    <a:pt x="437" y="48"/>
                  </a:cubicBezTo>
                  <a:cubicBezTo>
                    <a:pt x="432" y="49"/>
                    <a:pt x="420" y="58"/>
                    <a:pt x="417" y="54"/>
                  </a:cubicBezTo>
                  <a:cubicBezTo>
                    <a:pt x="405" y="43"/>
                    <a:pt x="407" y="57"/>
                    <a:pt x="403" y="57"/>
                  </a:cubicBezTo>
                  <a:cubicBezTo>
                    <a:pt x="375" y="58"/>
                    <a:pt x="394" y="69"/>
                    <a:pt x="390" y="69"/>
                  </a:cubicBezTo>
                  <a:cubicBezTo>
                    <a:pt x="380" y="69"/>
                    <a:pt x="360" y="66"/>
                    <a:pt x="342" y="55"/>
                  </a:cubicBezTo>
                  <a:cubicBezTo>
                    <a:pt x="341" y="55"/>
                    <a:pt x="336" y="51"/>
                    <a:pt x="336" y="50"/>
                  </a:cubicBezTo>
                  <a:cubicBezTo>
                    <a:pt x="333" y="52"/>
                    <a:pt x="335" y="51"/>
                    <a:pt x="331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20" y="47"/>
                    <a:pt x="316" y="41"/>
                    <a:pt x="303" y="41"/>
                  </a:cubicBezTo>
                  <a:cubicBezTo>
                    <a:pt x="295" y="41"/>
                    <a:pt x="291" y="45"/>
                    <a:pt x="283" y="45"/>
                  </a:cubicBezTo>
                  <a:cubicBezTo>
                    <a:pt x="269" y="45"/>
                    <a:pt x="242" y="42"/>
                    <a:pt x="233" y="34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194" y="31"/>
                    <a:pt x="192" y="28"/>
                    <a:pt x="187" y="2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1" y="24"/>
                    <a:pt x="160" y="22"/>
                    <a:pt x="155" y="21"/>
                  </a:cubicBezTo>
                  <a:cubicBezTo>
                    <a:pt x="153" y="24"/>
                    <a:pt x="148" y="27"/>
                    <a:pt x="144" y="26"/>
                  </a:cubicBezTo>
                  <a:cubicBezTo>
                    <a:pt x="145" y="24"/>
                    <a:pt x="146" y="23"/>
                    <a:pt x="148" y="21"/>
                  </a:cubicBezTo>
                  <a:cubicBezTo>
                    <a:pt x="142" y="19"/>
                    <a:pt x="140" y="14"/>
                    <a:pt x="134" y="14"/>
                  </a:cubicBezTo>
                  <a:cubicBezTo>
                    <a:pt x="127" y="14"/>
                    <a:pt x="123" y="24"/>
                    <a:pt x="116" y="26"/>
                  </a:cubicBezTo>
                  <a:cubicBezTo>
                    <a:pt x="110" y="28"/>
                    <a:pt x="106" y="25"/>
                    <a:pt x="100" y="27"/>
                  </a:cubicBezTo>
                  <a:cubicBezTo>
                    <a:pt x="76" y="34"/>
                    <a:pt x="57" y="51"/>
                    <a:pt x="44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19" y="70"/>
                    <a:pt x="13" y="81"/>
                    <a:pt x="13" y="81"/>
                  </a:cubicBezTo>
                  <a:cubicBezTo>
                    <a:pt x="13" y="84"/>
                    <a:pt x="31" y="87"/>
                    <a:pt x="36" y="90"/>
                  </a:cubicBezTo>
                  <a:cubicBezTo>
                    <a:pt x="41" y="93"/>
                    <a:pt x="46" y="106"/>
                    <a:pt x="49" y="108"/>
                  </a:cubicBezTo>
                  <a:cubicBezTo>
                    <a:pt x="62" y="114"/>
                    <a:pt x="71" y="115"/>
                    <a:pt x="76" y="129"/>
                  </a:cubicBezTo>
                  <a:cubicBezTo>
                    <a:pt x="70" y="130"/>
                    <a:pt x="69" y="129"/>
                    <a:pt x="63" y="129"/>
                  </a:cubicBezTo>
                  <a:cubicBezTo>
                    <a:pt x="54" y="129"/>
                    <a:pt x="47" y="133"/>
                    <a:pt x="47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29" y="126"/>
                    <a:pt x="11" y="131"/>
                    <a:pt x="0" y="138"/>
                  </a:cubicBezTo>
                  <a:cubicBezTo>
                    <a:pt x="2" y="142"/>
                    <a:pt x="6" y="145"/>
                    <a:pt x="13" y="145"/>
                  </a:cubicBezTo>
                  <a:cubicBezTo>
                    <a:pt x="13" y="146"/>
                    <a:pt x="12" y="148"/>
                    <a:pt x="12" y="149"/>
                  </a:cubicBezTo>
                  <a:cubicBezTo>
                    <a:pt x="12" y="153"/>
                    <a:pt x="17" y="155"/>
                    <a:pt x="18" y="161"/>
                  </a:cubicBezTo>
                  <a:cubicBezTo>
                    <a:pt x="21" y="161"/>
                    <a:pt x="32" y="161"/>
                    <a:pt x="41" y="161"/>
                  </a:cubicBezTo>
                  <a:cubicBezTo>
                    <a:pt x="47" y="160"/>
                    <a:pt x="50" y="164"/>
                    <a:pt x="59" y="164"/>
                  </a:cubicBezTo>
                  <a:cubicBezTo>
                    <a:pt x="68" y="164"/>
                    <a:pt x="71" y="157"/>
                    <a:pt x="78" y="157"/>
                  </a:cubicBezTo>
                  <a:cubicBezTo>
                    <a:pt x="80" y="157"/>
                    <a:pt x="80" y="157"/>
                    <a:pt x="84" y="157"/>
                  </a:cubicBezTo>
                  <a:cubicBezTo>
                    <a:pt x="84" y="164"/>
                    <a:pt x="84" y="164"/>
                    <a:pt x="84" y="164"/>
                  </a:cubicBezTo>
                  <a:cubicBezTo>
                    <a:pt x="81" y="162"/>
                    <a:pt x="82" y="161"/>
                    <a:pt x="78" y="164"/>
                  </a:cubicBezTo>
                  <a:cubicBezTo>
                    <a:pt x="78" y="165"/>
                    <a:pt x="85" y="171"/>
                    <a:pt x="85" y="174"/>
                  </a:cubicBezTo>
                  <a:cubicBezTo>
                    <a:pt x="85" y="180"/>
                    <a:pt x="56" y="192"/>
                    <a:pt x="52" y="192"/>
                  </a:cubicBezTo>
                  <a:cubicBezTo>
                    <a:pt x="42" y="192"/>
                    <a:pt x="19" y="203"/>
                    <a:pt x="19" y="216"/>
                  </a:cubicBezTo>
                  <a:cubicBezTo>
                    <a:pt x="19" y="223"/>
                    <a:pt x="33" y="225"/>
                    <a:pt x="36" y="235"/>
                  </a:cubicBezTo>
                  <a:cubicBezTo>
                    <a:pt x="34" y="235"/>
                    <a:pt x="32" y="236"/>
                    <a:pt x="30" y="236"/>
                  </a:cubicBezTo>
                  <a:cubicBezTo>
                    <a:pt x="33" y="240"/>
                    <a:pt x="53" y="256"/>
                    <a:pt x="59" y="256"/>
                  </a:cubicBezTo>
                  <a:cubicBezTo>
                    <a:pt x="61" y="256"/>
                    <a:pt x="64" y="249"/>
                    <a:pt x="68" y="249"/>
                  </a:cubicBezTo>
                  <a:cubicBezTo>
                    <a:pt x="72" y="249"/>
                    <a:pt x="71" y="254"/>
                    <a:pt x="71" y="255"/>
                  </a:cubicBezTo>
                  <a:cubicBezTo>
                    <a:pt x="71" y="259"/>
                    <a:pt x="71" y="259"/>
                    <a:pt x="71" y="264"/>
                  </a:cubicBezTo>
                  <a:cubicBezTo>
                    <a:pt x="71" y="267"/>
                    <a:pt x="73" y="275"/>
                    <a:pt x="76" y="275"/>
                  </a:cubicBezTo>
                  <a:cubicBezTo>
                    <a:pt x="77" y="275"/>
                    <a:pt x="79" y="271"/>
                    <a:pt x="82" y="271"/>
                  </a:cubicBezTo>
                  <a:cubicBezTo>
                    <a:pt x="84" y="271"/>
                    <a:pt x="83" y="271"/>
                    <a:pt x="87" y="271"/>
                  </a:cubicBezTo>
                  <a:cubicBezTo>
                    <a:pt x="87" y="270"/>
                    <a:pt x="87" y="267"/>
                    <a:pt x="88" y="265"/>
                  </a:cubicBezTo>
                  <a:cubicBezTo>
                    <a:pt x="95" y="270"/>
                    <a:pt x="98" y="273"/>
                    <a:pt x="109" y="277"/>
                  </a:cubicBezTo>
                  <a:cubicBezTo>
                    <a:pt x="109" y="274"/>
                    <a:pt x="110" y="273"/>
                    <a:pt x="112" y="269"/>
                  </a:cubicBezTo>
                  <a:cubicBezTo>
                    <a:pt x="116" y="270"/>
                    <a:pt x="118" y="273"/>
                    <a:pt x="124" y="273"/>
                  </a:cubicBezTo>
                  <a:cubicBezTo>
                    <a:pt x="130" y="273"/>
                    <a:pt x="133" y="270"/>
                    <a:pt x="140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36" y="274"/>
                    <a:pt x="136" y="287"/>
                    <a:pt x="126" y="293"/>
                  </a:cubicBezTo>
                  <a:cubicBezTo>
                    <a:pt x="115" y="300"/>
                    <a:pt x="98" y="308"/>
                    <a:pt x="91" y="317"/>
                  </a:cubicBezTo>
                  <a:cubicBezTo>
                    <a:pt x="86" y="324"/>
                    <a:pt x="77" y="319"/>
                    <a:pt x="70" y="324"/>
                  </a:cubicBezTo>
                  <a:cubicBezTo>
                    <a:pt x="65" y="326"/>
                    <a:pt x="61" y="335"/>
                    <a:pt x="56" y="338"/>
                  </a:cubicBezTo>
                  <a:cubicBezTo>
                    <a:pt x="49" y="342"/>
                    <a:pt x="40" y="339"/>
                    <a:pt x="35" y="347"/>
                  </a:cubicBezTo>
                  <a:cubicBezTo>
                    <a:pt x="53" y="352"/>
                    <a:pt x="62" y="334"/>
                    <a:pt x="78" y="332"/>
                  </a:cubicBezTo>
                  <a:cubicBezTo>
                    <a:pt x="90" y="330"/>
                    <a:pt x="106" y="325"/>
                    <a:pt x="113" y="318"/>
                  </a:cubicBezTo>
                  <a:cubicBezTo>
                    <a:pt x="120" y="311"/>
                    <a:pt x="134" y="307"/>
                    <a:pt x="141" y="299"/>
                  </a:cubicBezTo>
                  <a:cubicBezTo>
                    <a:pt x="144" y="294"/>
                    <a:pt x="146" y="290"/>
                    <a:pt x="152" y="288"/>
                  </a:cubicBezTo>
                  <a:cubicBezTo>
                    <a:pt x="162" y="284"/>
                    <a:pt x="172" y="280"/>
                    <a:pt x="172" y="270"/>
                  </a:cubicBezTo>
                  <a:cubicBezTo>
                    <a:pt x="172" y="268"/>
                    <a:pt x="172" y="266"/>
                    <a:pt x="172" y="264"/>
                  </a:cubicBezTo>
                  <a:cubicBezTo>
                    <a:pt x="172" y="250"/>
                    <a:pt x="200" y="226"/>
                    <a:pt x="211" y="226"/>
                  </a:cubicBezTo>
                  <a:cubicBezTo>
                    <a:pt x="213" y="226"/>
                    <a:pt x="212" y="226"/>
                    <a:pt x="216" y="226"/>
                  </a:cubicBezTo>
                  <a:cubicBezTo>
                    <a:pt x="216" y="227"/>
                    <a:pt x="216" y="229"/>
                    <a:pt x="216" y="230"/>
                  </a:cubicBezTo>
                  <a:cubicBezTo>
                    <a:pt x="203" y="234"/>
                    <a:pt x="196" y="241"/>
                    <a:pt x="196" y="251"/>
                  </a:cubicBezTo>
                  <a:cubicBezTo>
                    <a:pt x="196" y="253"/>
                    <a:pt x="195" y="253"/>
                    <a:pt x="197" y="256"/>
                  </a:cubicBezTo>
                  <a:cubicBezTo>
                    <a:pt x="196" y="256"/>
                    <a:pt x="193" y="257"/>
                    <a:pt x="193" y="260"/>
                  </a:cubicBezTo>
                  <a:cubicBezTo>
                    <a:pt x="193" y="261"/>
                    <a:pt x="196" y="263"/>
                    <a:pt x="198" y="263"/>
                  </a:cubicBezTo>
                  <a:cubicBezTo>
                    <a:pt x="208" y="263"/>
                    <a:pt x="236" y="247"/>
                    <a:pt x="241" y="238"/>
                  </a:cubicBezTo>
                  <a:cubicBezTo>
                    <a:pt x="239" y="236"/>
                    <a:pt x="238" y="235"/>
                    <a:pt x="237" y="232"/>
                  </a:cubicBezTo>
                  <a:cubicBezTo>
                    <a:pt x="241" y="230"/>
                    <a:pt x="250" y="228"/>
                    <a:pt x="255" y="226"/>
                  </a:cubicBezTo>
                  <a:cubicBezTo>
                    <a:pt x="262" y="241"/>
                    <a:pt x="281" y="243"/>
                    <a:pt x="296" y="247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33" y="255"/>
                    <a:pt x="348" y="254"/>
                    <a:pt x="359" y="263"/>
                  </a:cubicBezTo>
                  <a:cubicBezTo>
                    <a:pt x="364" y="267"/>
                    <a:pt x="370" y="279"/>
                    <a:pt x="380" y="279"/>
                  </a:cubicBezTo>
                  <a:cubicBezTo>
                    <a:pt x="383" y="279"/>
                    <a:pt x="385" y="275"/>
                    <a:pt x="386" y="271"/>
                  </a:cubicBezTo>
                  <a:cubicBezTo>
                    <a:pt x="390" y="275"/>
                    <a:pt x="393" y="278"/>
                    <a:pt x="399" y="278"/>
                  </a:cubicBezTo>
                  <a:cubicBezTo>
                    <a:pt x="401" y="275"/>
                    <a:pt x="405" y="279"/>
                    <a:pt x="407" y="281"/>
                  </a:cubicBezTo>
                  <a:cubicBezTo>
                    <a:pt x="406" y="283"/>
                    <a:pt x="403" y="285"/>
                    <a:pt x="403" y="290"/>
                  </a:cubicBezTo>
                  <a:cubicBezTo>
                    <a:pt x="403" y="293"/>
                    <a:pt x="407" y="297"/>
                    <a:pt x="409" y="297"/>
                  </a:cubicBezTo>
                  <a:cubicBezTo>
                    <a:pt x="415" y="297"/>
                    <a:pt x="413" y="291"/>
                    <a:pt x="421" y="291"/>
                  </a:cubicBezTo>
                  <a:cubicBezTo>
                    <a:pt x="421" y="292"/>
                    <a:pt x="421" y="294"/>
                    <a:pt x="421" y="297"/>
                  </a:cubicBezTo>
                  <a:cubicBezTo>
                    <a:pt x="421" y="300"/>
                    <a:pt x="414" y="301"/>
                    <a:pt x="414" y="304"/>
                  </a:cubicBezTo>
                  <a:cubicBezTo>
                    <a:pt x="414" y="307"/>
                    <a:pt x="416" y="311"/>
                    <a:pt x="422" y="311"/>
                  </a:cubicBezTo>
                  <a:cubicBezTo>
                    <a:pt x="430" y="311"/>
                    <a:pt x="435" y="311"/>
                    <a:pt x="435" y="317"/>
                  </a:cubicBezTo>
                  <a:cubicBezTo>
                    <a:pt x="435" y="321"/>
                    <a:pt x="435" y="320"/>
                    <a:pt x="435" y="324"/>
                  </a:cubicBezTo>
                  <a:cubicBezTo>
                    <a:pt x="435" y="328"/>
                    <a:pt x="446" y="337"/>
                    <a:pt x="454" y="337"/>
                  </a:cubicBezTo>
                  <a:cubicBezTo>
                    <a:pt x="456" y="337"/>
                    <a:pt x="456" y="336"/>
                    <a:pt x="458" y="336"/>
                  </a:cubicBezTo>
                  <a:cubicBezTo>
                    <a:pt x="458" y="338"/>
                    <a:pt x="461" y="340"/>
                    <a:pt x="461" y="342"/>
                  </a:cubicBezTo>
                  <a:cubicBezTo>
                    <a:pt x="461" y="348"/>
                    <a:pt x="459" y="360"/>
                    <a:pt x="465" y="362"/>
                  </a:cubicBezTo>
                  <a:cubicBezTo>
                    <a:pt x="469" y="362"/>
                    <a:pt x="472" y="362"/>
                    <a:pt x="475" y="365"/>
                  </a:cubicBezTo>
                  <a:cubicBezTo>
                    <a:pt x="479" y="369"/>
                    <a:pt x="474" y="375"/>
                    <a:pt x="479" y="378"/>
                  </a:cubicBezTo>
                  <a:cubicBezTo>
                    <a:pt x="479" y="378"/>
                    <a:pt x="490" y="385"/>
                    <a:pt x="491" y="386"/>
                  </a:cubicBezTo>
                  <a:cubicBezTo>
                    <a:pt x="494" y="396"/>
                    <a:pt x="495" y="408"/>
                    <a:pt x="510" y="408"/>
                  </a:cubicBezTo>
                  <a:cubicBezTo>
                    <a:pt x="512" y="417"/>
                    <a:pt x="527" y="411"/>
                    <a:pt x="530" y="423"/>
                  </a:cubicBezTo>
                  <a:cubicBezTo>
                    <a:pt x="532" y="427"/>
                    <a:pt x="543" y="428"/>
                    <a:pt x="547" y="432"/>
                  </a:cubicBezTo>
                  <a:cubicBezTo>
                    <a:pt x="548" y="433"/>
                    <a:pt x="550" y="434"/>
                    <a:pt x="552" y="435"/>
                  </a:cubicBezTo>
                  <a:cubicBezTo>
                    <a:pt x="554" y="439"/>
                    <a:pt x="557" y="441"/>
                    <a:pt x="557" y="445"/>
                  </a:cubicBezTo>
                  <a:cubicBezTo>
                    <a:pt x="557" y="449"/>
                    <a:pt x="554" y="454"/>
                    <a:pt x="551" y="457"/>
                  </a:cubicBezTo>
                  <a:cubicBezTo>
                    <a:pt x="549" y="453"/>
                    <a:pt x="545" y="449"/>
                    <a:pt x="539" y="449"/>
                  </a:cubicBezTo>
                  <a:cubicBezTo>
                    <a:pt x="537" y="449"/>
                    <a:pt x="532" y="450"/>
                    <a:pt x="532" y="452"/>
                  </a:cubicBezTo>
                  <a:cubicBezTo>
                    <a:pt x="532" y="462"/>
                    <a:pt x="543" y="466"/>
                    <a:pt x="543" y="475"/>
                  </a:cubicBezTo>
                  <a:cubicBezTo>
                    <a:pt x="543" y="489"/>
                    <a:pt x="532" y="514"/>
                    <a:pt x="536" y="524"/>
                  </a:cubicBezTo>
                  <a:cubicBezTo>
                    <a:pt x="540" y="535"/>
                    <a:pt x="535" y="551"/>
                    <a:pt x="540" y="561"/>
                  </a:cubicBezTo>
                  <a:cubicBezTo>
                    <a:pt x="537" y="563"/>
                    <a:pt x="534" y="565"/>
                    <a:pt x="536" y="569"/>
                  </a:cubicBezTo>
                  <a:cubicBezTo>
                    <a:pt x="543" y="582"/>
                    <a:pt x="553" y="601"/>
                    <a:pt x="562" y="603"/>
                  </a:cubicBezTo>
                  <a:cubicBezTo>
                    <a:pt x="560" y="621"/>
                    <a:pt x="572" y="626"/>
                    <a:pt x="578" y="641"/>
                  </a:cubicBezTo>
                  <a:cubicBezTo>
                    <a:pt x="579" y="645"/>
                    <a:pt x="578" y="649"/>
                    <a:pt x="581" y="651"/>
                  </a:cubicBezTo>
                  <a:cubicBezTo>
                    <a:pt x="597" y="657"/>
                    <a:pt x="619" y="666"/>
                    <a:pt x="626" y="679"/>
                  </a:cubicBezTo>
                  <a:cubicBezTo>
                    <a:pt x="625" y="679"/>
                    <a:pt x="625" y="679"/>
                    <a:pt x="625" y="679"/>
                  </a:cubicBezTo>
                  <a:cubicBezTo>
                    <a:pt x="625" y="682"/>
                    <a:pt x="625" y="682"/>
                    <a:pt x="625" y="682"/>
                  </a:cubicBezTo>
                  <a:cubicBezTo>
                    <a:pt x="628" y="692"/>
                    <a:pt x="632" y="695"/>
                    <a:pt x="636" y="703"/>
                  </a:cubicBezTo>
                  <a:cubicBezTo>
                    <a:pt x="639" y="708"/>
                    <a:pt x="638" y="720"/>
                    <a:pt x="643" y="723"/>
                  </a:cubicBezTo>
                  <a:cubicBezTo>
                    <a:pt x="651" y="728"/>
                    <a:pt x="658" y="738"/>
                    <a:pt x="665" y="747"/>
                  </a:cubicBezTo>
                  <a:cubicBezTo>
                    <a:pt x="669" y="752"/>
                    <a:pt x="658" y="751"/>
                    <a:pt x="656" y="751"/>
                  </a:cubicBezTo>
                  <a:cubicBezTo>
                    <a:pt x="660" y="757"/>
                    <a:pt x="670" y="756"/>
                    <a:pt x="676" y="762"/>
                  </a:cubicBezTo>
                  <a:cubicBezTo>
                    <a:pt x="680" y="766"/>
                    <a:pt x="684" y="771"/>
                    <a:pt x="689" y="776"/>
                  </a:cubicBezTo>
                  <a:cubicBezTo>
                    <a:pt x="689" y="787"/>
                    <a:pt x="689" y="787"/>
                    <a:pt x="689" y="787"/>
                  </a:cubicBezTo>
                  <a:cubicBezTo>
                    <a:pt x="690" y="789"/>
                    <a:pt x="691" y="789"/>
                    <a:pt x="693" y="791"/>
                  </a:cubicBezTo>
                  <a:cubicBezTo>
                    <a:pt x="698" y="794"/>
                    <a:pt x="702" y="805"/>
                    <a:pt x="710" y="805"/>
                  </a:cubicBezTo>
                  <a:cubicBezTo>
                    <a:pt x="710" y="806"/>
                    <a:pt x="716" y="814"/>
                    <a:pt x="717" y="814"/>
                  </a:cubicBezTo>
                  <a:cubicBezTo>
                    <a:pt x="718" y="814"/>
                    <a:pt x="720" y="810"/>
                    <a:pt x="720" y="807"/>
                  </a:cubicBezTo>
                  <a:cubicBezTo>
                    <a:pt x="720" y="804"/>
                    <a:pt x="715" y="796"/>
                    <a:pt x="711" y="800"/>
                  </a:cubicBezTo>
                  <a:cubicBezTo>
                    <a:pt x="704" y="795"/>
                    <a:pt x="701" y="783"/>
                    <a:pt x="697" y="773"/>
                  </a:cubicBezTo>
                  <a:cubicBezTo>
                    <a:pt x="694" y="764"/>
                    <a:pt x="686" y="759"/>
                    <a:pt x="683" y="749"/>
                  </a:cubicBezTo>
                  <a:cubicBezTo>
                    <a:pt x="680" y="741"/>
                    <a:pt x="680" y="737"/>
                    <a:pt x="674" y="731"/>
                  </a:cubicBezTo>
                  <a:cubicBezTo>
                    <a:pt x="669" y="727"/>
                    <a:pt x="663" y="727"/>
                    <a:pt x="660" y="720"/>
                  </a:cubicBezTo>
                  <a:cubicBezTo>
                    <a:pt x="657" y="713"/>
                    <a:pt x="653" y="707"/>
                    <a:pt x="653" y="698"/>
                  </a:cubicBezTo>
                  <a:cubicBezTo>
                    <a:pt x="653" y="697"/>
                    <a:pt x="652" y="694"/>
                    <a:pt x="653" y="692"/>
                  </a:cubicBezTo>
                  <a:cubicBezTo>
                    <a:pt x="659" y="698"/>
                    <a:pt x="666" y="697"/>
                    <a:pt x="674" y="701"/>
                  </a:cubicBezTo>
                  <a:cubicBezTo>
                    <a:pt x="677" y="703"/>
                    <a:pt x="676" y="712"/>
                    <a:pt x="680" y="716"/>
                  </a:cubicBezTo>
                  <a:cubicBezTo>
                    <a:pt x="684" y="720"/>
                    <a:pt x="683" y="728"/>
                    <a:pt x="687" y="731"/>
                  </a:cubicBezTo>
                  <a:cubicBezTo>
                    <a:pt x="691" y="736"/>
                    <a:pt x="696" y="741"/>
                    <a:pt x="701" y="747"/>
                  </a:cubicBezTo>
                  <a:cubicBezTo>
                    <a:pt x="703" y="745"/>
                    <a:pt x="702" y="746"/>
                    <a:pt x="706" y="747"/>
                  </a:cubicBezTo>
                  <a:cubicBezTo>
                    <a:pt x="706" y="757"/>
                    <a:pt x="720" y="758"/>
                    <a:pt x="724" y="766"/>
                  </a:cubicBezTo>
                  <a:cubicBezTo>
                    <a:pt x="726" y="771"/>
                    <a:pt x="723" y="775"/>
                    <a:pt x="726" y="779"/>
                  </a:cubicBezTo>
                  <a:cubicBezTo>
                    <a:pt x="731" y="783"/>
                    <a:pt x="738" y="785"/>
                    <a:pt x="742" y="789"/>
                  </a:cubicBezTo>
                  <a:cubicBezTo>
                    <a:pt x="752" y="799"/>
                    <a:pt x="766" y="811"/>
                    <a:pt x="772" y="827"/>
                  </a:cubicBezTo>
                  <a:cubicBezTo>
                    <a:pt x="772" y="830"/>
                    <a:pt x="776" y="831"/>
                    <a:pt x="776" y="837"/>
                  </a:cubicBezTo>
                  <a:cubicBezTo>
                    <a:pt x="776" y="842"/>
                    <a:pt x="772" y="844"/>
                    <a:pt x="772" y="849"/>
                  </a:cubicBezTo>
                  <a:cubicBezTo>
                    <a:pt x="772" y="853"/>
                    <a:pt x="774" y="858"/>
                    <a:pt x="778" y="858"/>
                  </a:cubicBezTo>
                  <a:cubicBezTo>
                    <a:pt x="779" y="864"/>
                    <a:pt x="793" y="867"/>
                    <a:pt x="798" y="872"/>
                  </a:cubicBezTo>
                  <a:cubicBezTo>
                    <a:pt x="800" y="873"/>
                    <a:pt x="800" y="874"/>
                    <a:pt x="803" y="875"/>
                  </a:cubicBezTo>
                  <a:cubicBezTo>
                    <a:pt x="809" y="878"/>
                    <a:pt x="812" y="877"/>
                    <a:pt x="817" y="879"/>
                  </a:cubicBezTo>
                  <a:cubicBezTo>
                    <a:pt x="824" y="882"/>
                    <a:pt x="825" y="888"/>
                    <a:pt x="831" y="889"/>
                  </a:cubicBezTo>
                  <a:cubicBezTo>
                    <a:pt x="836" y="891"/>
                    <a:pt x="839" y="888"/>
                    <a:pt x="844" y="890"/>
                  </a:cubicBezTo>
                  <a:cubicBezTo>
                    <a:pt x="848" y="892"/>
                    <a:pt x="863" y="903"/>
                    <a:pt x="868" y="903"/>
                  </a:cubicBezTo>
                  <a:cubicBezTo>
                    <a:pt x="872" y="903"/>
                    <a:pt x="875" y="902"/>
                    <a:pt x="878" y="904"/>
                  </a:cubicBezTo>
                  <a:cubicBezTo>
                    <a:pt x="880" y="905"/>
                    <a:pt x="883" y="908"/>
                    <a:pt x="887" y="908"/>
                  </a:cubicBezTo>
                  <a:cubicBezTo>
                    <a:pt x="894" y="908"/>
                    <a:pt x="895" y="899"/>
                    <a:pt x="903" y="899"/>
                  </a:cubicBezTo>
                  <a:cubicBezTo>
                    <a:pt x="907" y="899"/>
                    <a:pt x="909" y="900"/>
                    <a:pt x="913" y="902"/>
                  </a:cubicBezTo>
                  <a:cubicBezTo>
                    <a:pt x="916" y="902"/>
                    <a:pt x="916" y="902"/>
                    <a:pt x="916" y="902"/>
                  </a:cubicBezTo>
                  <a:cubicBezTo>
                    <a:pt x="927" y="908"/>
                    <a:pt x="929" y="918"/>
                    <a:pt x="943" y="925"/>
                  </a:cubicBezTo>
                  <a:cubicBezTo>
                    <a:pt x="951" y="929"/>
                    <a:pt x="957" y="927"/>
                    <a:pt x="966" y="931"/>
                  </a:cubicBezTo>
                  <a:cubicBezTo>
                    <a:pt x="971" y="933"/>
                    <a:pt x="976" y="938"/>
                    <a:pt x="984" y="938"/>
                  </a:cubicBezTo>
                  <a:cubicBezTo>
                    <a:pt x="987" y="938"/>
                    <a:pt x="989" y="936"/>
                    <a:pt x="992" y="936"/>
                  </a:cubicBezTo>
                  <a:cubicBezTo>
                    <a:pt x="993" y="936"/>
                    <a:pt x="994" y="936"/>
                    <a:pt x="995" y="936"/>
                  </a:cubicBezTo>
                  <a:cubicBezTo>
                    <a:pt x="998" y="946"/>
                    <a:pt x="1005" y="950"/>
                    <a:pt x="1012" y="957"/>
                  </a:cubicBezTo>
                  <a:cubicBezTo>
                    <a:pt x="1014" y="960"/>
                    <a:pt x="1016" y="960"/>
                    <a:pt x="1018" y="965"/>
                  </a:cubicBezTo>
                  <a:cubicBezTo>
                    <a:pt x="1020" y="971"/>
                    <a:pt x="1015" y="977"/>
                    <a:pt x="1022" y="982"/>
                  </a:cubicBezTo>
                  <a:cubicBezTo>
                    <a:pt x="1026" y="982"/>
                    <a:pt x="1026" y="982"/>
                    <a:pt x="1026" y="982"/>
                  </a:cubicBezTo>
                  <a:cubicBezTo>
                    <a:pt x="1025" y="981"/>
                    <a:pt x="1025" y="979"/>
                    <a:pt x="1026" y="978"/>
                  </a:cubicBezTo>
                  <a:cubicBezTo>
                    <a:pt x="1027" y="978"/>
                    <a:pt x="1042" y="987"/>
                    <a:pt x="1043" y="990"/>
                  </a:cubicBezTo>
                  <a:cubicBezTo>
                    <a:pt x="1045" y="993"/>
                    <a:pt x="1045" y="997"/>
                    <a:pt x="1051" y="999"/>
                  </a:cubicBezTo>
                  <a:cubicBezTo>
                    <a:pt x="1051" y="1000"/>
                    <a:pt x="1052" y="1001"/>
                    <a:pt x="1053" y="1001"/>
                  </a:cubicBezTo>
                  <a:cubicBezTo>
                    <a:pt x="1056" y="1001"/>
                    <a:pt x="1063" y="999"/>
                    <a:pt x="1066" y="1002"/>
                  </a:cubicBezTo>
                  <a:cubicBezTo>
                    <a:pt x="1069" y="1005"/>
                    <a:pt x="1074" y="1014"/>
                    <a:pt x="1081" y="1014"/>
                  </a:cubicBezTo>
                  <a:cubicBezTo>
                    <a:pt x="1084" y="1014"/>
                    <a:pt x="1087" y="1011"/>
                    <a:pt x="1087" y="1007"/>
                  </a:cubicBezTo>
                  <a:cubicBezTo>
                    <a:pt x="1087" y="1007"/>
                    <a:pt x="1084" y="1005"/>
                    <a:pt x="1084" y="1003"/>
                  </a:cubicBezTo>
                  <a:cubicBezTo>
                    <a:pt x="1084" y="1001"/>
                    <a:pt x="1096" y="992"/>
                    <a:pt x="1099" y="992"/>
                  </a:cubicBezTo>
                  <a:cubicBezTo>
                    <a:pt x="1104" y="992"/>
                    <a:pt x="1105" y="997"/>
                    <a:pt x="1110" y="1000"/>
                  </a:cubicBezTo>
                  <a:cubicBezTo>
                    <a:pt x="1109" y="1001"/>
                    <a:pt x="1107" y="1002"/>
                    <a:pt x="1107" y="1004"/>
                  </a:cubicBezTo>
                  <a:cubicBezTo>
                    <a:pt x="1107" y="1005"/>
                    <a:pt x="1111" y="1007"/>
                    <a:pt x="1112" y="1007"/>
                  </a:cubicBezTo>
                  <a:cubicBezTo>
                    <a:pt x="1113" y="1008"/>
                    <a:pt x="1123" y="998"/>
                    <a:pt x="1123" y="997"/>
                  </a:cubicBezTo>
                  <a:cubicBezTo>
                    <a:pt x="1116" y="992"/>
                    <a:pt x="1111" y="983"/>
                    <a:pt x="1099" y="983"/>
                  </a:cubicBezTo>
                  <a:cubicBezTo>
                    <a:pt x="1088" y="983"/>
                    <a:pt x="1083" y="992"/>
                    <a:pt x="1071" y="992"/>
                  </a:cubicBezTo>
                  <a:cubicBezTo>
                    <a:pt x="1064" y="992"/>
                    <a:pt x="1064" y="984"/>
                    <a:pt x="1059" y="981"/>
                  </a:cubicBezTo>
                  <a:cubicBezTo>
                    <a:pt x="1052" y="978"/>
                    <a:pt x="1043" y="974"/>
                    <a:pt x="1043" y="964"/>
                  </a:cubicBezTo>
                  <a:cubicBezTo>
                    <a:pt x="1043" y="957"/>
                    <a:pt x="1043" y="948"/>
                    <a:pt x="1043" y="938"/>
                  </a:cubicBezTo>
                  <a:cubicBezTo>
                    <a:pt x="1045" y="933"/>
                    <a:pt x="1046" y="922"/>
                    <a:pt x="1046" y="919"/>
                  </a:cubicBezTo>
                  <a:cubicBezTo>
                    <a:pt x="1046" y="916"/>
                    <a:pt x="1046" y="914"/>
                    <a:pt x="1046" y="912"/>
                  </a:cubicBezTo>
                  <a:cubicBezTo>
                    <a:pt x="1038" y="910"/>
                    <a:pt x="1035" y="903"/>
                    <a:pt x="1025" y="903"/>
                  </a:cubicBezTo>
                  <a:cubicBezTo>
                    <a:pt x="1010" y="903"/>
                    <a:pt x="998" y="905"/>
                    <a:pt x="984" y="905"/>
                  </a:cubicBezTo>
                  <a:cubicBezTo>
                    <a:pt x="981" y="905"/>
                    <a:pt x="978" y="904"/>
                    <a:pt x="978" y="901"/>
                  </a:cubicBezTo>
                  <a:cubicBezTo>
                    <a:pt x="978" y="900"/>
                    <a:pt x="978" y="899"/>
                    <a:pt x="978" y="898"/>
                  </a:cubicBezTo>
                  <a:cubicBezTo>
                    <a:pt x="981" y="896"/>
                    <a:pt x="986" y="894"/>
                    <a:pt x="986" y="890"/>
                  </a:cubicBezTo>
                  <a:cubicBezTo>
                    <a:pt x="986" y="884"/>
                    <a:pt x="986" y="874"/>
                    <a:pt x="986" y="869"/>
                  </a:cubicBezTo>
                  <a:cubicBezTo>
                    <a:pt x="987" y="869"/>
                    <a:pt x="988" y="869"/>
                    <a:pt x="990" y="869"/>
                  </a:cubicBezTo>
                  <a:cubicBezTo>
                    <a:pt x="990" y="870"/>
                    <a:pt x="990" y="871"/>
                    <a:pt x="990" y="872"/>
                  </a:cubicBezTo>
                  <a:cubicBezTo>
                    <a:pt x="992" y="867"/>
                    <a:pt x="995" y="864"/>
                    <a:pt x="995" y="857"/>
                  </a:cubicBezTo>
                  <a:cubicBezTo>
                    <a:pt x="995" y="849"/>
                    <a:pt x="1002" y="841"/>
                    <a:pt x="1002" y="835"/>
                  </a:cubicBezTo>
                  <a:cubicBezTo>
                    <a:pt x="1002" y="834"/>
                    <a:pt x="1002" y="833"/>
                    <a:pt x="1002" y="831"/>
                  </a:cubicBezTo>
                  <a:cubicBezTo>
                    <a:pt x="1000" y="831"/>
                    <a:pt x="994" y="831"/>
                    <a:pt x="992" y="830"/>
                  </a:cubicBezTo>
                  <a:cubicBezTo>
                    <a:pt x="991" y="830"/>
                    <a:pt x="987" y="829"/>
                    <a:pt x="984" y="829"/>
                  </a:cubicBezTo>
                  <a:cubicBezTo>
                    <a:pt x="972" y="829"/>
                    <a:pt x="957" y="833"/>
                    <a:pt x="957" y="846"/>
                  </a:cubicBezTo>
                  <a:cubicBezTo>
                    <a:pt x="957" y="853"/>
                    <a:pt x="950" y="858"/>
                    <a:pt x="948" y="864"/>
                  </a:cubicBezTo>
                  <a:cubicBezTo>
                    <a:pt x="948" y="865"/>
                    <a:pt x="946" y="871"/>
                    <a:pt x="942" y="871"/>
                  </a:cubicBezTo>
                  <a:cubicBezTo>
                    <a:pt x="940" y="871"/>
                    <a:pt x="939" y="868"/>
                    <a:pt x="934" y="868"/>
                  </a:cubicBezTo>
                  <a:cubicBezTo>
                    <a:pt x="925" y="868"/>
                    <a:pt x="918" y="874"/>
                    <a:pt x="910" y="874"/>
                  </a:cubicBezTo>
                  <a:cubicBezTo>
                    <a:pt x="906" y="874"/>
                    <a:pt x="906" y="870"/>
                    <a:pt x="902" y="869"/>
                  </a:cubicBezTo>
                  <a:cubicBezTo>
                    <a:pt x="891" y="865"/>
                    <a:pt x="891" y="858"/>
                    <a:pt x="883" y="850"/>
                  </a:cubicBezTo>
                  <a:cubicBezTo>
                    <a:pt x="880" y="847"/>
                    <a:pt x="875" y="841"/>
                    <a:pt x="873" y="837"/>
                  </a:cubicBezTo>
                  <a:cubicBezTo>
                    <a:pt x="871" y="833"/>
                    <a:pt x="873" y="831"/>
                    <a:pt x="872" y="827"/>
                  </a:cubicBezTo>
                  <a:cubicBezTo>
                    <a:pt x="871" y="825"/>
                    <a:pt x="867" y="822"/>
                    <a:pt x="868" y="818"/>
                  </a:cubicBezTo>
                  <a:cubicBezTo>
                    <a:pt x="868" y="794"/>
                    <a:pt x="868" y="794"/>
                    <a:pt x="868" y="794"/>
                  </a:cubicBezTo>
                  <a:cubicBezTo>
                    <a:pt x="869" y="787"/>
                    <a:pt x="872" y="784"/>
                    <a:pt x="872" y="776"/>
                  </a:cubicBezTo>
                  <a:cubicBezTo>
                    <a:pt x="872" y="774"/>
                    <a:pt x="872" y="772"/>
                    <a:pt x="871" y="769"/>
                  </a:cubicBezTo>
                  <a:cubicBezTo>
                    <a:pt x="870" y="768"/>
                    <a:pt x="870" y="768"/>
                    <a:pt x="870" y="768"/>
                  </a:cubicBezTo>
                  <a:cubicBezTo>
                    <a:pt x="871" y="768"/>
                    <a:pt x="871" y="768"/>
                    <a:pt x="872" y="768"/>
                  </a:cubicBezTo>
                  <a:cubicBezTo>
                    <a:pt x="872" y="767"/>
                    <a:pt x="869" y="765"/>
                    <a:pt x="869" y="764"/>
                  </a:cubicBezTo>
                  <a:cubicBezTo>
                    <a:pt x="869" y="751"/>
                    <a:pt x="875" y="739"/>
                    <a:pt x="885" y="736"/>
                  </a:cubicBezTo>
                  <a:cubicBezTo>
                    <a:pt x="889" y="734"/>
                    <a:pt x="893" y="737"/>
                    <a:pt x="896" y="734"/>
                  </a:cubicBezTo>
                  <a:cubicBezTo>
                    <a:pt x="902" y="728"/>
                    <a:pt x="908" y="717"/>
                    <a:pt x="920" y="717"/>
                  </a:cubicBezTo>
                  <a:cubicBezTo>
                    <a:pt x="925" y="717"/>
                    <a:pt x="928" y="722"/>
                    <a:pt x="933" y="722"/>
                  </a:cubicBezTo>
                  <a:cubicBezTo>
                    <a:pt x="935" y="722"/>
                    <a:pt x="936" y="718"/>
                    <a:pt x="939" y="718"/>
                  </a:cubicBezTo>
                  <a:cubicBezTo>
                    <a:pt x="948" y="718"/>
                    <a:pt x="958" y="733"/>
                    <a:pt x="971" y="727"/>
                  </a:cubicBezTo>
                  <a:cubicBezTo>
                    <a:pt x="965" y="724"/>
                    <a:pt x="969" y="720"/>
                    <a:pt x="970" y="713"/>
                  </a:cubicBezTo>
                  <a:cubicBezTo>
                    <a:pt x="967" y="714"/>
                    <a:pt x="968" y="714"/>
                    <a:pt x="963" y="713"/>
                  </a:cubicBezTo>
                  <a:cubicBezTo>
                    <a:pt x="971" y="710"/>
                    <a:pt x="980" y="711"/>
                    <a:pt x="987" y="710"/>
                  </a:cubicBezTo>
                  <a:cubicBezTo>
                    <a:pt x="987" y="711"/>
                    <a:pt x="989" y="713"/>
                    <a:pt x="990" y="713"/>
                  </a:cubicBezTo>
                  <a:cubicBezTo>
                    <a:pt x="994" y="713"/>
                    <a:pt x="995" y="710"/>
                    <a:pt x="1001" y="710"/>
                  </a:cubicBezTo>
                  <a:cubicBezTo>
                    <a:pt x="1011" y="710"/>
                    <a:pt x="1016" y="720"/>
                    <a:pt x="1024" y="720"/>
                  </a:cubicBezTo>
                  <a:cubicBezTo>
                    <a:pt x="1028" y="720"/>
                    <a:pt x="1030" y="714"/>
                    <a:pt x="1034" y="714"/>
                  </a:cubicBezTo>
                  <a:cubicBezTo>
                    <a:pt x="1053" y="714"/>
                    <a:pt x="1048" y="741"/>
                    <a:pt x="1055" y="755"/>
                  </a:cubicBezTo>
                  <a:cubicBezTo>
                    <a:pt x="1058" y="762"/>
                    <a:pt x="1063" y="764"/>
                    <a:pt x="1068" y="771"/>
                  </a:cubicBezTo>
                  <a:cubicBezTo>
                    <a:pt x="1070" y="775"/>
                    <a:pt x="1070" y="782"/>
                    <a:pt x="1076" y="782"/>
                  </a:cubicBezTo>
                  <a:cubicBezTo>
                    <a:pt x="1084" y="782"/>
                    <a:pt x="1086" y="773"/>
                    <a:pt x="1086" y="764"/>
                  </a:cubicBezTo>
                  <a:cubicBezTo>
                    <a:pt x="1086" y="756"/>
                    <a:pt x="1082" y="752"/>
                    <a:pt x="1081" y="747"/>
                  </a:cubicBezTo>
                  <a:cubicBezTo>
                    <a:pt x="1081" y="745"/>
                    <a:pt x="1081" y="745"/>
                    <a:pt x="1081" y="745"/>
                  </a:cubicBezTo>
                  <a:cubicBezTo>
                    <a:pt x="1081" y="731"/>
                    <a:pt x="1069" y="726"/>
                    <a:pt x="1069" y="712"/>
                  </a:cubicBezTo>
                  <a:cubicBezTo>
                    <a:pt x="1069" y="680"/>
                    <a:pt x="1095" y="672"/>
                    <a:pt x="1115" y="660"/>
                  </a:cubicBezTo>
                  <a:cubicBezTo>
                    <a:pt x="1114" y="659"/>
                    <a:pt x="1114" y="659"/>
                    <a:pt x="1114" y="659"/>
                  </a:cubicBezTo>
                  <a:cubicBezTo>
                    <a:pt x="1117" y="657"/>
                    <a:pt x="1116" y="656"/>
                    <a:pt x="1121" y="654"/>
                  </a:cubicBezTo>
                  <a:cubicBezTo>
                    <a:pt x="1125" y="653"/>
                    <a:pt x="1127" y="650"/>
                    <a:pt x="1132" y="649"/>
                  </a:cubicBezTo>
                  <a:cubicBezTo>
                    <a:pt x="1135" y="648"/>
                    <a:pt x="1136" y="645"/>
                    <a:pt x="1137" y="644"/>
                  </a:cubicBezTo>
                  <a:cubicBezTo>
                    <a:pt x="1132" y="641"/>
                    <a:pt x="1132" y="641"/>
                    <a:pt x="1132" y="641"/>
                  </a:cubicBezTo>
                  <a:cubicBezTo>
                    <a:pt x="1132" y="637"/>
                    <a:pt x="1132" y="637"/>
                    <a:pt x="1132" y="637"/>
                  </a:cubicBezTo>
                  <a:cubicBezTo>
                    <a:pt x="1136" y="637"/>
                    <a:pt x="1138" y="638"/>
                    <a:pt x="1139" y="633"/>
                  </a:cubicBezTo>
                  <a:cubicBezTo>
                    <a:pt x="1137" y="632"/>
                    <a:pt x="1135" y="632"/>
                    <a:pt x="1133" y="629"/>
                  </a:cubicBezTo>
                  <a:cubicBezTo>
                    <a:pt x="1135" y="629"/>
                    <a:pt x="1139" y="627"/>
                    <a:pt x="1139" y="624"/>
                  </a:cubicBezTo>
                  <a:cubicBezTo>
                    <a:pt x="1139" y="622"/>
                    <a:pt x="1139" y="621"/>
                    <a:pt x="1139" y="619"/>
                  </a:cubicBezTo>
                  <a:cubicBezTo>
                    <a:pt x="1138" y="619"/>
                    <a:pt x="1137" y="619"/>
                    <a:pt x="1136" y="619"/>
                  </a:cubicBezTo>
                  <a:cubicBezTo>
                    <a:pt x="1133" y="617"/>
                    <a:pt x="1136" y="617"/>
                    <a:pt x="1136" y="613"/>
                  </a:cubicBezTo>
                  <a:cubicBezTo>
                    <a:pt x="1136" y="608"/>
                    <a:pt x="1134" y="601"/>
                    <a:pt x="1134" y="598"/>
                  </a:cubicBezTo>
                  <a:cubicBezTo>
                    <a:pt x="1134" y="598"/>
                    <a:pt x="1133" y="594"/>
                    <a:pt x="1134" y="592"/>
                  </a:cubicBezTo>
                  <a:cubicBezTo>
                    <a:pt x="1135" y="596"/>
                    <a:pt x="1139" y="603"/>
                    <a:pt x="1139" y="606"/>
                  </a:cubicBezTo>
                  <a:cubicBezTo>
                    <a:pt x="1139" y="608"/>
                    <a:pt x="1139" y="609"/>
                    <a:pt x="1139" y="611"/>
                  </a:cubicBezTo>
                  <a:cubicBezTo>
                    <a:pt x="1139" y="612"/>
                    <a:pt x="1140" y="614"/>
                    <a:pt x="1141" y="614"/>
                  </a:cubicBezTo>
                  <a:cubicBezTo>
                    <a:pt x="1142" y="614"/>
                    <a:pt x="1151" y="598"/>
                    <a:pt x="1151" y="596"/>
                  </a:cubicBezTo>
                  <a:cubicBezTo>
                    <a:pt x="1151" y="592"/>
                    <a:pt x="1148" y="591"/>
                    <a:pt x="1147" y="588"/>
                  </a:cubicBezTo>
                  <a:cubicBezTo>
                    <a:pt x="1149" y="585"/>
                    <a:pt x="1149" y="585"/>
                    <a:pt x="1149" y="585"/>
                  </a:cubicBezTo>
                  <a:cubicBezTo>
                    <a:pt x="1150" y="586"/>
                    <a:pt x="1151" y="589"/>
                    <a:pt x="1152" y="589"/>
                  </a:cubicBezTo>
                  <a:cubicBezTo>
                    <a:pt x="1155" y="589"/>
                    <a:pt x="1163" y="574"/>
                    <a:pt x="1164" y="570"/>
                  </a:cubicBezTo>
                  <a:cubicBezTo>
                    <a:pt x="1164" y="570"/>
                    <a:pt x="1160" y="567"/>
                    <a:pt x="1160" y="565"/>
                  </a:cubicBezTo>
                  <a:cubicBezTo>
                    <a:pt x="1160" y="564"/>
                    <a:pt x="1162" y="562"/>
                    <a:pt x="1163" y="562"/>
                  </a:cubicBezTo>
                  <a:cubicBezTo>
                    <a:pt x="1164" y="562"/>
                    <a:pt x="1165" y="562"/>
                    <a:pt x="1167" y="562"/>
                  </a:cubicBezTo>
                  <a:cubicBezTo>
                    <a:pt x="1173" y="562"/>
                    <a:pt x="1177" y="562"/>
                    <a:pt x="1183" y="560"/>
                  </a:cubicBezTo>
                  <a:cubicBezTo>
                    <a:pt x="1180" y="558"/>
                    <a:pt x="1176" y="560"/>
                    <a:pt x="1172" y="560"/>
                  </a:cubicBezTo>
                  <a:cubicBezTo>
                    <a:pt x="1168" y="560"/>
                    <a:pt x="1168" y="560"/>
                    <a:pt x="1168" y="560"/>
                  </a:cubicBezTo>
                  <a:cubicBezTo>
                    <a:pt x="1177" y="554"/>
                    <a:pt x="1192" y="557"/>
                    <a:pt x="1200" y="550"/>
                  </a:cubicBezTo>
                  <a:cubicBezTo>
                    <a:pt x="1202" y="552"/>
                    <a:pt x="1209" y="550"/>
                    <a:pt x="1215" y="549"/>
                  </a:cubicBezTo>
                  <a:cubicBezTo>
                    <a:pt x="1215" y="546"/>
                    <a:pt x="1215" y="546"/>
                    <a:pt x="1215" y="546"/>
                  </a:cubicBezTo>
                  <a:cubicBezTo>
                    <a:pt x="1215" y="546"/>
                    <a:pt x="1211" y="549"/>
                    <a:pt x="1210" y="549"/>
                  </a:cubicBezTo>
                  <a:cubicBezTo>
                    <a:pt x="1207" y="549"/>
                    <a:pt x="1206" y="543"/>
                    <a:pt x="1206" y="541"/>
                  </a:cubicBezTo>
                  <a:cubicBezTo>
                    <a:pt x="1204" y="541"/>
                    <a:pt x="1204" y="539"/>
                    <a:pt x="1204" y="537"/>
                  </a:cubicBezTo>
                  <a:cubicBezTo>
                    <a:pt x="1204" y="521"/>
                    <a:pt x="1219" y="516"/>
                    <a:pt x="1226" y="509"/>
                  </a:cubicBezTo>
                  <a:cubicBezTo>
                    <a:pt x="1230" y="507"/>
                    <a:pt x="1230" y="509"/>
                    <a:pt x="1236" y="509"/>
                  </a:cubicBezTo>
                  <a:cubicBezTo>
                    <a:pt x="1242" y="509"/>
                    <a:pt x="1247" y="506"/>
                    <a:pt x="1250" y="502"/>
                  </a:cubicBezTo>
                  <a:cubicBezTo>
                    <a:pt x="1249" y="501"/>
                    <a:pt x="1248" y="499"/>
                    <a:pt x="1248" y="498"/>
                  </a:cubicBezTo>
                  <a:cubicBezTo>
                    <a:pt x="1247" y="497"/>
                    <a:pt x="1247" y="497"/>
                    <a:pt x="1247" y="497"/>
                  </a:cubicBezTo>
                  <a:cubicBezTo>
                    <a:pt x="1247" y="496"/>
                    <a:pt x="1247" y="496"/>
                    <a:pt x="1247" y="496"/>
                  </a:cubicBezTo>
                  <a:cubicBezTo>
                    <a:pt x="1248" y="496"/>
                    <a:pt x="1250" y="496"/>
                    <a:pt x="1252" y="496"/>
                  </a:cubicBezTo>
                  <a:cubicBezTo>
                    <a:pt x="1254" y="496"/>
                    <a:pt x="1265" y="498"/>
                    <a:pt x="1269" y="495"/>
                  </a:cubicBezTo>
                  <a:cubicBezTo>
                    <a:pt x="1273" y="492"/>
                    <a:pt x="1273" y="487"/>
                    <a:pt x="1280" y="486"/>
                  </a:cubicBezTo>
                  <a:cubicBezTo>
                    <a:pt x="1280" y="492"/>
                    <a:pt x="1279" y="493"/>
                    <a:pt x="1286" y="493"/>
                  </a:cubicBezTo>
                  <a:cubicBezTo>
                    <a:pt x="1276" y="494"/>
                    <a:pt x="1261" y="501"/>
                    <a:pt x="1261" y="510"/>
                  </a:cubicBezTo>
                  <a:cubicBezTo>
                    <a:pt x="1261" y="514"/>
                    <a:pt x="1267" y="521"/>
                    <a:pt x="1269" y="521"/>
                  </a:cubicBezTo>
                  <a:cubicBezTo>
                    <a:pt x="1273" y="521"/>
                    <a:pt x="1281" y="510"/>
                    <a:pt x="1290" y="507"/>
                  </a:cubicBezTo>
                  <a:cubicBezTo>
                    <a:pt x="1292" y="506"/>
                    <a:pt x="1322" y="495"/>
                    <a:pt x="1322" y="492"/>
                  </a:cubicBezTo>
                  <a:cubicBezTo>
                    <a:pt x="1322" y="487"/>
                    <a:pt x="1310" y="486"/>
                    <a:pt x="1308" y="486"/>
                  </a:cubicBezTo>
                  <a:cubicBezTo>
                    <a:pt x="1295" y="486"/>
                    <a:pt x="1275" y="474"/>
                    <a:pt x="1275" y="463"/>
                  </a:cubicBezTo>
                  <a:cubicBezTo>
                    <a:pt x="1275" y="461"/>
                    <a:pt x="1278" y="457"/>
                    <a:pt x="1279" y="453"/>
                  </a:cubicBezTo>
                  <a:cubicBezTo>
                    <a:pt x="1277" y="453"/>
                    <a:pt x="1272" y="451"/>
                    <a:pt x="1268" y="451"/>
                  </a:cubicBezTo>
                  <a:cubicBezTo>
                    <a:pt x="1271" y="448"/>
                    <a:pt x="1287" y="446"/>
                    <a:pt x="1287" y="437"/>
                  </a:cubicBezTo>
                  <a:cubicBezTo>
                    <a:pt x="1287" y="429"/>
                    <a:pt x="1273" y="431"/>
                    <a:pt x="1264" y="431"/>
                  </a:cubicBezTo>
                  <a:cubicBezTo>
                    <a:pt x="1245" y="431"/>
                    <a:pt x="1236" y="444"/>
                    <a:pt x="1223" y="446"/>
                  </a:cubicBezTo>
                  <a:cubicBezTo>
                    <a:pt x="1229" y="434"/>
                    <a:pt x="1238" y="438"/>
                    <a:pt x="1247" y="428"/>
                  </a:cubicBezTo>
                  <a:cubicBezTo>
                    <a:pt x="1254" y="422"/>
                    <a:pt x="1249" y="418"/>
                    <a:pt x="1258" y="415"/>
                  </a:cubicBezTo>
                  <a:cubicBezTo>
                    <a:pt x="1275" y="410"/>
                    <a:pt x="1285" y="413"/>
                    <a:pt x="1301" y="413"/>
                  </a:cubicBezTo>
                  <a:cubicBezTo>
                    <a:pt x="1323" y="413"/>
                    <a:pt x="1335" y="420"/>
                    <a:pt x="1348" y="403"/>
                  </a:cubicBezTo>
                  <a:cubicBezTo>
                    <a:pt x="1354" y="395"/>
                    <a:pt x="1389" y="393"/>
                    <a:pt x="1389" y="379"/>
                  </a:cubicBezTo>
                  <a:cubicBezTo>
                    <a:pt x="1389" y="369"/>
                    <a:pt x="1386" y="365"/>
                    <a:pt x="1382" y="359"/>
                  </a:cubicBezTo>
                  <a:close/>
                  <a:moveTo>
                    <a:pt x="1042" y="516"/>
                  </a:moveTo>
                  <a:cubicBezTo>
                    <a:pt x="1043" y="509"/>
                    <a:pt x="1047" y="506"/>
                    <a:pt x="1047" y="499"/>
                  </a:cubicBezTo>
                  <a:cubicBezTo>
                    <a:pt x="1047" y="494"/>
                    <a:pt x="1031" y="486"/>
                    <a:pt x="1027" y="486"/>
                  </a:cubicBezTo>
                  <a:cubicBezTo>
                    <a:pt x="1020" y="486"/>
                    <a:pt x="1027" y="497"/>
                    <a:pt x="1011" y="498"/>
                  </a:cubicBezTo>
                  <a:cubicBezTo>
                    <a:pt x="1007" y="498"/>
                    <a:pt x="1007" y="511"/>
                    <a:pt x="1007" y="517"/>
                  </a:cubicBezTo>
                  <a:cubicBezTo>
                    <a:pt x="1007" y="517"/>
                    <a:pt x="1007" y="526"/>
                    <a:pt x="1007" y="531"/>
                  </a:cubicBezTo>
                  <a:cubicBezTo>
                    <a:pt x="1007" y="536"/>
                    <a:pt x="1005" y="550"/>
                    <a:pt x="998" y="550"/>
                  </a:cubicBezTo>
                  <a:cubicBezTo>
                    <a:pt x="993" y="550"/>
                    <a:pt x="988" y="546"/>
                    <a:pt x="988" y="541"/>
                  </a:cubicBezTo>
                  <a:cubicBezTo>
                    <a:pt x="988" y="530"/>
                    <a:pt x="991" y="507"/>
                    <a:pt x="999" y="498"/>
                  </a:cubicBezTo>
                  <a:cubicBezTo>
                    <a:pt x="994" y="498"/>
                    <a:pt x="993" y="501"/>
                    <a:pt x="988" y="504"/>
                  </a:cubicBezTo>
                  <a:cubicBezTo>
                    <a:pt x="989" y="495"/>
                    <a:pt x="1007" y="483"/>
                    <a:pt x="1016" y="483"/>
                  </a:cubicBezTo>
                  <a:cubicBezTo>
                    <a:pt x="1020" y="483"/>
                    <a:pt x="1029" y="485"/>
                    <a:pt x="1036" y="483"/>
                  </a:cubicBezTo>
                  <a:cubicBezTo>
                    <a:pt x="1036" y="478"/>
                    <a:pt x="1036" y="478"/>
                    <a:pt x="1036" y="478"/>
                  </a:cubicBezTo>
                  <a:cubicBezTo>
                    <a:pt x="1027" y="478"/>
                    <a:pt x="1022" y="472"/>
                    <a:pt x="1011" y="472"/>
                  </a:cubicBezTo>
                  <a:cubicBezTo>
                    <a:pt x="1006" y="472"/>
                    <a:pt x="1005" y="476"/>
                    <a:pt x="999" y="476"/>
                  </a:cubicBezTo>
                  <a:cubicBezTo>
                    <a:pt x="996" y="476"/>
                    <a:pt x="992" y="474"/>
                    <a:pt x="991" y="471"/>
                  </a:cubicBezTo>
                  <a:cubicBezTo>
                    <a:pt x="983" y="471"/>
                    <a:pt x="983" y="471"/>
                    <a:pt x="983" y="471"/>
                  </a:cubicBezTo>
                  <a:cubicBezTo>
                    <a:pt x="984" y="468"/>
                    <a:pt x="987" y="466"/>
                    <a:pt x="987" y="460"/>
                  </a:cubicBezTo>
                  <a:cubicBezTo>
                    <a:pt x="981" y="461"/>
                    <a:pt x="973" y="470"/>
                    <a:pt x="968" y="470"/>
                  </a:cubicBezTo>
                  <a:cubicBezTo>
                    <a:pt x="964" y="470"/>
                    <a:pt x="964" y="475"/>
                    <a:pt x="957" y="475"/>
                  </a:cubicBezTo>
                  <a:cubicBezTo>
                    <a:pt x="953" y="475"/>
                    <a:pt x="952" y="475"/>
                    <a:pt x="950" y="471"/>
                  </a:cubicBezTo>
                  <a:cubicBezTo>
                    <a:pt x="947" y="471"/>
                    <a:pt x="945" y="473"/>
                    <a:pt x="942" y="474"/>
                  </a:cubicBezTo>
                  <a:cubicBezTo>
                    <a:pt x="936" y="474"/>
                    <a:pt x="936" y="474"/>
                    <a:pt x="936" y="474"/>
                  </a:cubicBezTo>
                  <a:cubicBezTo>
                    <a:pt x="946" y="461"/>
                    <a:pt x="958" y="457"/>
                    <a:pt x="970" y="449"/>
                  </a:cubicBezTo>
                  <a:cubicBezTo>
                    <a:pt x="975" y="448"/>
                    <a:pt x="976" y="449"/>
                    <a:pt x="981" y="447"/>
                  </a:cubicBezTo>
                  <a:cubicBezTo>
                    <a:pt x="985" y="445"/>
                    <a:pt x="984" y="438"/>
                    <a:pt x="988" y="438"/>
                  </a:cubicBezTo>
                  <a:cubicBezTo>
                    <a:pt x="993" y="438"/>
                    <a:pt x="997" y="446"/>
                    <a:pt x="998" y="448"/>
                  </a:cubicBezTo>
                  <a:cubicBezTo>
                    <a:pt x="999" y="446"/>
                    <a:pt x="999" y="442"/>
                    <a:pt x="999" y="441"/>
                  </a:cubicBezTo>
                  <a:cubicBezTo>
                    <a:pt x="1000" y="441"/>
                    <a:pt x="1001" y="441"/>
                    <a:pt x="1002" y="441"/>
                  </a:cubicBezTo>
                  <a:cubicBezTo>
                    <a:pt x="1005" y="441"/>
                    <a:pt x="1023" y="456"/>
                    <a:pt x="1024" y="458"/>
                  </a:cubicBezTo>
                  <a:cubicBezTo>
                    <a:pt x="1027" y="463"/>
                    <a:pt x="1024" y="468"/>
                    <a:pt x="1028" y="471"/>
                  </a:cubicBezTo>
                  <a:cubicBezTo>
                    <a:pt x="1038" y="481"/>
                    <a:pt x="1051" y="479"/>
                    <a:pt x="1062" y="486"/>
                  </a:cubicBezTo>
                  <a:cubicBezTo>
                    <a:pt x="1073" y="486"/>
                    <a:pt x="1073" y="486"/>
                    <a:pt x="1073" y="486"/>
                  </a:cubicBezTo>
                  <a:cubicBezTo>
                    <a:pt x="1079" y="489"/>
                    <a:pt x="1085" y="494"/>
                    <a:pt x="1085" y="500"/>
                  </a:cubicBezTo>
                  <a:cubicBezTo>
                    <a:pt x="1085" y="503"/>
                    <a:pt x="1083" y="506"/>
                    <a:pt x="1081" y="506"/>
                  </a:cubicBezTo>
                  <a:cubicBezTo>
                    <a:pt x="1076" y="506"/>
                    <a:pt x="1070" y="500"/>
                    <a:pt x="1069" y="498"/>
                  </a:cubicBezTo>
                  <a:cubicBezTo>
                    <a:pt x="1067" y="505"/>
                    <a:pt x="1063" y="526"/>
                    <a:pt x="1057" y="526"/>
                  </a:cubicBezTo>
                  <a:cubicBezTo>
                    <a:pt x="1052" y="523"/>
                    <a:pt x="1052" y="519"/>
                    <a:pt x="1051" y="513"/>
                  </a:cubicBezTo>
                  <a:cubicBezTo>
                    <a:pt x="1046" y="514"/>
                    <a:pt x="1047" y="516"/>
                    <a:pt x="1042" y="516"/>
                  </a:cubicBezTo>
                  <a:close/>
                  <a:moveTo>
                    <a:pt x="1053" y="552"/>
                  </a:moveTo>
                  <a:cubicBezTo>
                    <a:pt x="1049" y="552"/>
                    <a:pt x="1047" y="545"/>
                    <a:pt x="1047" y="541"/>
                  </a:cubicBezTo>
                  <a:cubicBezTo>
                    <a:pt x="1049" y="543"/>
                    <a:pt x="1051" y="546"/>
                    <a:pt x="1054" y="546"/>
                  </a:cubicBezTo>
                  <a:cubicBezTo>
                    <a:pt x="1058" y="546"/>
                    <a:pt x="1058" y="543"/>
                    <a:pt x="1060" y="542"/>
                  </a:cubicBezTo>
                  <a:cubicBezTo>
                    <a:pt x="1064" y="538"/>
                    <a:pt x="1070" y="538"/>
                    <a:pt x="1076" y="538"/>
                  </a:cubicBezTo>
                  <a:cubicBezTo>
                    <a:pt x="1082" y="538"/>
                    <a:pt x="1085" y="541"/>
                    <a:pt x="1087" y="540"/>
                  </a:cubicBezTo>
                  <a:cubicBezTo>
                    <a:pt x="1077" y="545"/>
                    <a:pt x="1062" y="552"/>
                    <a:pt x="1053" y="552"/>
                  </a:cubicBezTo>
                  <a:close/>
                  <a:moveTo>
                    <a:pt x="1089" y="539"/>
                  </a:moveTo>
                  <a:cubicBezTo>
                    <a:pt x="1091" y="538"/>
                    <a:pt x="1093" y="537"/>
                    <a:pt x="1094" y="536"/>
                  </a:cubicBezTo>
                  <a:cubicBezTo>
                    <a:pt x="1094" y="535"/>
                    <a:pt x="1093" y="534"/>
                    <a:pt x="1093" y="533"/>
                  </a:cubicBezTo>
                  <a:cubicBezTo>
                    <a:pt x="1093" y="534"/>
                    <a:pt x="1094" y="535"/>
                    <a:pt x="1094" y="536"/>
                  </a:cubicBezTo>
                  <a:cubicBezTo>
                    <a:pt x="1093" y="537"/>
                    <a:pt x="1091" y="538"/>
                    <a:pt x="1089" y="539"/>
                  </a:cubicBezTo>
                  <a:close/>
                  <a:moveTo>
                    <a:pt x="1095" y="526"/>
                  </a:moveTo>
                  <a:cubicBezTo>
                    <a:pt x="1093" y="526"/>
                    <a:pt x="1093" y="526"/>
                    <a:pt x="1090" y="526"/>
                  </a:cubicBezTo>
                  <a:cubicBezTo>
                    <a:pt x="1090" y="527"/>
                    <a:pt x="1091" y="528"/>
                    <a:pt x="1091" y="529"/>
                  </a:cubicBezTo>
                  <a:cubicBezTo>
                    <a:pt x="1091" y="528"/>
                    <a:pt x="1089" y="527"/>
                    <a:pt x="1089" y="525"/>
                  </a:cubicBezTo>
                  <a:cubicBezTo>
                    <a:pt x="1089" y="523"/>
                    <a:pt x="1093" y="522"/>
                    <a:pt x="1094" y="522"/>
                  </a:cubicBezTo>
                  <a:cubicBezTo>
                    <a:pt x="1104" y="519"/>
                    <a:pt x="1124" y="513"/>
                    <a:pt x="1135" y="513"/>
                  </a:cubicBezTo>
                  <a:cubicBezTo>
                    <a:pt x="1135" y="530"/>
                    <a:pt x="1107" y="526"/>
                    <a:pt x="1095" y="526"/>
                  </a:cubicBezTo>
                  <a:close/>
                  <a:moveTo>
                    <a:pt x="1092" y="532"/>
                  </a:moveTo>
                  <a:cubicBezTo>
                    <a:pt x="1092" y="531"/>
                    <a:pt x="1092" y="530"/>
                    <a:pt x="1091" y="530"/>
                  </a:cubicBezTo>
                  <a:cubicBezTo>
                    <a:pt x="1092" y="530"/>
                    <a:pt x="1092" y="531"/>
                    <a:pt x="1092" y="532"/>
                  </a:cubicBezTo>
                  <a:close/>
                  <a:moveTo>
                    <a:pt x="1247" y="496"/>
                  </a:moveTo>
                  <a:cubicBezTo>
                    <a:pt x="1247" y="497"/>
                    <a:pt x="1247" y="497"/>
                    <a:pt x="1247" y="498"/>
                  </a:cubicBezTo>
                  <a:cubicBezTo>
                    <a:pt x="1247" y="497"/>
                    <a:pt x="1247" y="497"/>
                    <a:pt x="1247" y="496"/>
                  </a:cubicBezTo>
                  <a:close/>
                  <a:moveTo>
                    <a:pt x="1242" y="466"/>
                  </a:moveTo>
                  <a:cubicBezTo>
                    <a:pt x="1241" y="464"/>
                    <a:pt x="1241" y="463"/>
                    <a:pt x="1240" y="461"/>
                  </a:cubicBezTo>
                  <a:cubicBezTo>
                    <a:pt x="1241" y="463"/>
                    <a:pt x="1241" y="464"/>
                    <a:pt x="1242" y="466"/>
                  </a:cubicBezTo>
                  <a:close/>
                  <a:moveTo>
                    <a:pt x="1246" y="493"/>
                  </a:moveTo>
                  <a:cubicBezTo>
                    <a:pt x="1246" y="493"/>
                    <a:pt x="1245" y="492"/>
                    <a:pt x="1245" y="491"/>
                  </a:cubicBezTo>
                  <a:cubicBezTo>
                    <a:pt x="1245" y="492"/>
                    <a:pt x="1246" y="493"/>
                    <a:pt x="1246" y="493"/>
                  </a:cubicBezTo>
                  <a:close/>
                  <a:moveTo>
                    <a:pt x="1245" y="488"/>
                  </a:moveTo>
                  <a:cubicBezTo>
                    <a:pt x="1245" y="488"/>
                    <a:pt x="1245" y="487"/>
                    <a:pt x="1245" y="486"/>
                  </a:cubicBezTo>
                  <a:cubicBezTo>
                    <a:pt x="1245" y="487"/>
                    <a:pt x="1245" y="488"/>
                    <a:pt x="1245" y="488"/>
                  </a:cubicBezTo>
                  <a:close/>
                  <a:moveTo>
                    <a:pt x="1244" y="483"/>
                  </a:moveTo>
                  <a:cubicBezTo>
                    <a:pt x="1244" y="481"/>
                    <a:pt x="1244" y="480"/>
                    <a:pt x="1244" y="479"/>
                  </a:cubicBezTo>
                  <a:cubicBezTo>
                    <a:pt x="1244" y="480"/>
                    <a:pt x="1244" y="481"/>
                    <a:pt x="1244" y="483"/>
                  </a:cubicBezTo>
                  <a:close/>
                  <a:moveTo>
                    <a:pt x="1244" y="476"/>
                  </a:moveTo>
                  <a:cubicBezTo>
                    <a:pt x="1244" y="475"/>
                    <a:pt x="1244" y="474"/>
                    <a:pt x="1243" y="473"/>
                  </a:cubicBezTo>
                  <a:cubicBezTo>
                    <a:pt x="1244" y="474"/>
                    <a:pt x="1244" y="475"/>
                    <a:pt x="1244" y="476"/>
                  </a:cubicBezTo>
                  <a:close/>
                  <a:moveTo>
                    <a:pt x="1243" y="471"/>
                  </a:moveTo>
                  <a:cubicBezTo>
                    <a:pt x="1243" y="470"/>
                    <a:pt x="1243" y="469"/>
                    <a:pt x="1242" y="467"/>
                  </a:cubicBezTo>
                  <a:cubicBezTo>
                    <a:pt x="1243" y="469"/>
                    <a:pt x="1243" y="470"/>
                    <a:pt x="1243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2750" y="3484563"/>
              <a:ext cx="82550" cy="109538"/>
            </a:xfrm>
            <a:custGeom>
              <a:avLst/>
              <a:gdLst>
                <a:gd name="T0" fmla="*/ 18 w 22"/>
                <a:gd name="T1" fmla="*/ 29 h 29"/>
                <a:gd name="T2" fmla="*/ 22 w 22"/>
                <a:gd name="T3" fmla="*/ 25 h 29"/>
                <a:gd name="T4" fmla="*/ 11 w 22"/>
                <a:gd name="T5" fmla="*/ 2 h 29"/>
                <a:gd name="T6" fmla="*/ 0 w 22"/>
                <a:gd name="T7" fmla="*/ 11 h 29"/>
                <a:gd name="T8" fmla="*/ 10 w 22"/>
                <a:gd name="T9" fmla="*/ 11 h 29"/>
                <a:gd name="T10" fmla="*/ 10 w 22"/>
                <a:gd name="T11" fmla="*/ 20 h 29"/>
                <a:gd name="T12" fmla="*/ 18 w 22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8" y="29"/>
                  </a:moveTo>
                  <a:cubicBezTo>
                    <a:pt x="20" y="29"/>
                    <a:pt x="22" y="28"/>
                    <a:pt x="22" y="25"/>
                  </a:cubicBezTo>
                  <a:cubicBezTo>
                    <a:pt x="22" y="15"/>
                    <a:pt x="10" y="14"/>
                    <a:pt x="11" y="2"/>
                  </a:cubicBezTo>
                  <a:cubicBezTo>
                    <a:pt x="2" y="0"/>
                    <a:pt x="0" y="0"/>
                    <a:pt x="0" y="11"/>
                  </a:cubicBezTo>
                  <a:cubicBezTo>
                    <a:pt x="5" y="7"/>
                    <a:pt x="3" y="9"/>
                    <a:pt x="10" y="11"/>
                  </a:cubicBezTo>
                  <a:cubicBezTo>
                    <a:pt x="8" y="13"/>
                    <a:pt x="10" y="16"/>
                    <a:pt x="10" y="20"/>
                  </a:cubicBezTo>
                  <a:cubicBezTo>
                    <a:pt x="10" y="20"/>
                    <a:pt x="14" y="29"/>
                    <a:pt x="1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98925" y="3360738"/>
              <a:ext cx="85725" cy="131763"/>
            </a:xfrm>
            <a:custGeom>
              <a:avLst/>
              <a:gdLst>
                <a:gd name="T0" fmla="*/ 20 w 23"/>
                <a:gd name="T1" fmla="*/ 18 h 35"/>
                <a:gd name="T2" fmla="*/ 15 w 23"/>
                <a:gd name="T3" fmla="*/ 18 h 35"/>
                <a:gd name="T4" fmla="*/ 15 w 23"/>
                <a:gd name="T5" fmla="*/ 0 h 35"/>
                <a:gd name="T6" fmla="*/ 5 w 23"/>
                <a:gd name="T7" fmla="*/ 0 h 35"/>
                <a:gd name="T8" fmla="*/ 0 w 23"/>
                <a:gd name="T9" fmla="*/ 5 h 35"/>
                <a:gd name="T10" fmla="*/ 12 w 23"/>
                <a:gd name="T11" fmla="*/ 18 h 35"/>
                <a:gd name="T12" fmla="*/ 19 w 23"/>
                <a:gd name="T13" fmla="*/ 35 h 35"/>
                <a:gd name="T14" fmla="*/ 20 w 23"/>
                <a:gd name="T1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20" y="18"/>
                  </a:moveTo>
                  <a:cubicBezTo>
                    <a:pt x="19" y="19"/>
                    <a:pt x="15" y="20"/>
                    <a:pt x="15" y="18"/>
                  </a:cubicBezTo>
                  <a:cubicBezTo>
                    <a:pt x="13" y="11"/>
                    <a:pt x="15" y="11"/>
                    <a:pt x="15" y="0"/>
                  </a:cubicBezTo>
                  <a:cubicBezTo>
                    <a:pt x="9" y="4"/>
                    <a:pt x="13" y="0"/>
                    <a:pt x="5" y="0"/>
                  </a:cubicBezTo>
                  <a:cubicBezTo>
                    <a:pt x="4" y="0"/>
                    <a:pt x="0" y="1"/>
                    <a:pt x="0" y="5"/>
                  </a:cubicBezTo>
                  <a:cubicBezTo>
                    <a:pt x="0" y="11"/>
                    <a:pt x="5" y="17"/>
                    <a:pt x="12" y="18"/>
                  </a:cubicBezTo>
                  <a:cubicBezTo>
                    <a:pt x="12" y="25"/>
                    <a:pt x="14" y="30"/>
                    <a:pt x="19" y="35"/>
                  </a:cubicBezTo>
                  <a:cubicBezTo>
                    <a:pt x="23" y="31"/>
                    <a:pt x="19" y="25"/>
                    <a:pt x="2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8338" y="3849688"/>
              <a:ext cx="220662" cy="142875"/>
            </a:xfrm>
            <a:custGeom>
              <a:avLst/>
              <a:gdLst>
                <a:gd name="T0" fmla="*/ 23 w 59"/>
                <a:gd name="T1" fmla="*/ 22 h 38"/>
                <a:gd name="T2" fmla="*/ 55 w 59"/>
                <a:gd name="T3" fmla="*/ 38 h 38"/>
                <a:gd name="T4" fmla="*/ 59 w 59"/>
                <a:gd name="T5" fmla="*/ 38 h 38"/>
                <a:gd name="T6" fmla="*/ 59 w 59"/>
                <a:gd name="T7" fmla="*/ 34 h 38"/>
                <a:gd name="T8" fmla="*/ 18 w 59"/>
                <a:gd name="T9" fmla="*/ 6 h 38"/>
                <a:gd name="T10" fmla="*/ 6 w 59"/>
                <a:gd name="T11" fmla="*/ 0 h 38"/>
                <a:gd name="T12" fmla="*/ 0 w 59"/>
                <a:gd name="T13" fmla="*/ 2 h 38"/>
                <a:gd name="T14" fmla="*/ 2 w 59"/>
                <a:gd name="T15" fmla="*/ 2 h 38"/>
                <a:gd name="T16" fmla="*/ 9 w 59"/>
                <a:gd name="T17" fmla="*/ 4 h 38"/>
                <a:gd name="T18" fmla="*/ 4 w 59"/>
                <a:gd name="T19" fmla="*/ 8 h 38"/>
                <a:gd name="T20" fmla="*/ 27 w 59"/>
                <a:gd name="T21" fmla="*/ 17 h 38"/>
                <a:gd name="T22" fmla="*/ 23 w 59"/>
                <a:gd name="T2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38">
                  <a:moveTo>
                    <a:pt x="23" y="22"/>
                  </a:moveTo>
                  <a:cubicBezTo>
                    <a:pt x="30" y="26"/>
                    <a:pt x="45" y="38"/>
                    <a:pt x="55" y="38"/>
                  </a:cubicBezTo>
                  <a:cubicBezTo>
                    <a:pt x="56" y="38"/>
                    <a:pt x="58" y="38"/>
                    <a:pt x="59" y="3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8" y="22"/>
                    <a:pt x="37" y="12"/>
                    <a:pt x="18" y="6"/>
                  </a:cubicBezTo>
                  <a:cubicBezTo>
                    <a:pt x="15" y="5"/>
                    <a:pt x="11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6" y="3"/>
                    <a:pt x="9" y="4"/>
                  </a:cubicBezTo>
                  <a:cubicBezTo>
                    <a:pt x="8" y="5"/>
                    <a:pt x="6" y="7"/>
                    <a:pt x="4" y="8"/>
                  </a:cubicBezTo>
                  <a:cubicBezTo>
                    <a:pt x="6" y="13"/>
                    <a:pt x="18" y="17"/>
                    <a:pt x="27" y="17"/>
                  </a:cubicBezTo>
                  <a:cubicBezTo>
                    <a:pt x="26" y="18"/>
                    <a:pt x="24" y="18"/>
                    <a:pt x="2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0850" y="3641725"/>
              <a:ext cx="77787" cy="112713"/>
            </a:xfrm>
            <a:custGeom>
              <a:avLst/>
              <a:gdLst>
                <a:gd name="T0" fmla="*/ 15 w 21"/>
                <a:gd name="T1" fmla="*/ 17 h 30"/>
                <a:gd name="T2" fmla="*/ 13 w 21"/>
                <a:gd name="T3" fmla="*/ 12 h 30"/>
                <a:gd name="T4" fmla="*/ 13 w 21"/>
                <a:gd name="T5" fmla="*/ 2 h 30"/>
                <a:gd name="T6" fmla="*/ 7 w 21"/>
                <a:gd name="T7" fmla="*/ 8 h 30"/>
                <a:gd name="T8" fmla="*/ 10 w 21"/>
                <a:gd name="T9" fmla="*/ 3 h 30"/>
                <a:gd name="T10" fmla="*/ 0 w 21"/>
                <a:gd name="T11" fmla="*/ 0 h 30"/>
                <a:gd name="T12" fmla="*/ 0 w 21"/>
                <a:gd name="T13" fmla="*/ 3 h 30"/>
                <a:gd name="T14" fmla="*/ 5 w 21"/>
                <a:gd name="T15" fmla="*/ 11 h 30"/>
                <a:gd name="T16" fmla="*/ 12 w 21"/>
                <a:gd name="T17" fmla="*/ 17 h 30"/>
                <a:gd name="T18" fmla="*/ 10 w 21"/>
                <a:gd name="T19" fmla="*/ 22 h 30"/>
                <a:gd name="T20" fmla="*/ 17 w 21"/>
                <a:gd name="T21" fmla="*/ 30 h 30"/>
                <a:gd name="T22" fmla="*/ 13 w 21"/>
                <a:gd name="T23" fmla="*/ 22 h 30"/>
                <a:gd name="T24" fmla="*/ 15 w 21"/>
                <a:gd name="T2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0">
                  <a:moveTo>
                    <a:pt x="15" y="17"/>
                  </a:moveTo>
                  <a:cubicBezTo>
                    <a:pt x="15" y="15"/>
                    <a:pt x="13" y="14"/>
                    <a:pt x="13" y="12"/>
                  </a:cubicBezTo>
                  <a:cubicBezTo>
                    <a:pt x="13" y="8"/>
                    <a:pt x="14" y="5"/>
                    <a:pt x="13" y="2"/>
                  </a:cubicBezTo>
                  <a:cubicBezTo>
                    <a:pt x="12" y="5"/>
                    <a:pt x="10" y="8"/>
                    <a:pt x="7" y="8"/>
                  </a:cubicBezTo>
                  <a:cubicBezTo>
                    <a:pt x="5" y="8"/>
                    <a:pt x="10" y="3"/>
                    <a:pt x="10" y="3"/>
                  </a:cubicBezTo>
                  <a:cubicBezTo>
                    <a:pt x="6" y="2"/>
                    <a:pt x="4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3" y="11"/>
                    <a:pt x="5" y="11"/>
                  </a:cubicBezTo>
                  <a:cubicBezTo>
                    <a:pt x="8" y="11"/>
                    <a:pt x="9" y="16"/>
                    <a:pt x="12" y="17"/>
                  </a:cubicBezTo>
                  <a:cubicBezTo>
                    <a:pt x="12" y="18"/>
                    <a:pt x="10" y="19"/>
                    <a:pt x="10" y="22"/>
                  </a:cubicBezTo>
                  <a:cubicBezTo>
                    <a:pt x="10" y="25"/>
                    <a:pt x="13" y="30"/>
                    <a:pt x="17" y="30"/>
                  </a:cubicBezTo>
                  <a:cubicBezTo>
                    <a:pt x="21" y="30"/>
                    <a:pt x="13" y="23"/>
                    <a:pt x="13" y="22"/>
                  </a:cubicBezTo>
                  <a:cubicBezTo>
                    <a:pt x="13" y="20"/>
                    <a:pt x="15" y="19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7550" y="3394075"/>
              <a:ext cx="101600" cy="63500"/>
            </a:xfrm>
            <a:custGeom>
              <a:avLst/>
              <a:gdLst>
                <a:gd name="T0" fmla="*/ 21 w 27"/>
                <a:gd name="T1" fmla="*/ 0 h 17"/>
                <a:gd name="T2" fmla="*/ 27 w 27"/>
                <a:gd name="T3" fmla="*/ 0 h 17"/>
                <a:gd name="T4" fmla="*/ 27 w 27"/>
                <a:gd name="T5" fmla="*/ 5 h 17"/>
                <a:gd name="T6" fmla="*/ 10 w 27"/>
                <a:gd name="T7" fmla="*/ 17 h 17"/>
                <a:gd name="T8" fmla="*/ 0 w 27"/>
                <a:gd name="T9" fmla="*/ 12 h 17"/>
                <a:gd name="T10" fmla="*/ 0 w 27"/>
                <a:gd name="T11" fmla="*/ 6 h 17"/>
                <a:gd name="T12" fmla="*/ 21 w 2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1" y="0"/>
                  </a:moveTo>
                  <a:cubicBezTo>
                    <a:pt x="24" y="0"/>
                    <a:pt x="24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9" y="9"/>
                    <a:pt x="16" y="12"/>
                    <a:pt x="10" y="17"/>
                  </a:cubicBezTo>
                  <a:cubicBezTo>
                    <a:pt x="6" y="14"/>
                    <a:pt x="4" y="14"/>
                    <a:pt x="0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4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7600" y="3883025"/>
              <a:ext cx="117475" cy="60325"/>
            </a:xfrm>
            <a:custGeom>
              <a:avLst/>
              <a:gdLst>
                <a:gd name="T0" fmla="*/ 25 w 31"/>
                <a:gd name="T1" fmla="*/ 16 h 16"/>
                <a:gd name="T2" fmla="*/ 31 w 31"/>
                <a:gd name="T3" fmla="*/ 14 h 16"/>
                <a:gd name="T4" fmla="*/ 0 w 31"/>
                <a:gd name="T5" fmla="*/ 3 h 16"/>
                <a:gd name="T6" fmla="*/ 25 w 3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6">
                  <a:moveTo>
                    <a:pt x="25" y="16"/>
                  </a:moveTo>
                  <a:cubicBezTo>
                    <a:pt x="28" y="16"/>
                    <a:pt x="30" y="16"/>
                    <a:pt x="31" y="14"/>
                  </a:cubicBezTo>
                  <a:cubicBezTo>
                    <a:pt x="22" y="9"/>
                    <a:pt x="13" y="0"/>
                    <a:pt x="0" y="3"/>
                  </a:cubicBezTo>
                  <a:cubicBezTo>
                    <a:pt x="5" y="7"/>
                    <a:pt x="18" y="16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4938" y="3217863"/>
              <a:ext cx="71437" cy="33338"/>
            </a:xfrm>
            <a:custGeom>
              <a:avLst/>
              <a:gdLst>
                <a:gd name="T0" fmla="*/ 6 w 19"/>
                <a:gd name="T1" fmla="*/ 4 h 9"/>
                <a:gd name="T2" fmla="*/ 13 w 19"/>
                <a:gd name="T3" fmla="*/ 1 h 9"/>
                <a:gd name="T4" fmla="*/ 19 w 19"/>
                <a:gd name="T5" fmla="*/ 9 h 9"/>
                <a:gd name="T6" fmla="*/ 5 w 19"/>
                <a:gd name="T7" fmla="*/ 9 h 9"/>
                <a:gd name="T8" fmla="*/ 0 w 19"/>
                <a:gd name="T9" fmla="*/ 4 h 9"/>
                <a:gd name="T10" fmla="*/ 6 w 19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9">
                  <a:moveTo>
                    <a:pt x="6" y="4"/>
                  </a:moveTo>
                  <a:cubicBezTo>
                    <a:pt x="8" y="0"/>
                    <a:pt x="9" y="1"/>
                    <a:pt x="13" y="1"/>
                  </a:cubicBezTo>
                  <a:cubicBezTo>
                    <a:pt x="18" y="1"/>
                    <a:pt x="19" y="4"/>
                    <a:pt x="1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7"/>
                    <a:pt x="1" y="6"/>
                    <a:pt x="0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6743135" y="1788028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7262539" y="2153920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3523678" y="2741863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4104091" y="3261231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4701705" y="4098276"/>
            <a:ext cx="246778" cy="391890"/>
          </a:xfrm>
          <a:custGeom>
            <a:avLst/>
            <a:gdLst>
              <a:gd name="T0" fmla="*/ 52 w 117"/>
              <a:gd name="T1" fmla="*/ 181 h 188"/>
              <a:gd name="T2" fmla="*/ 64 w 117"/>
              <a:gd name="T3" fmla="*/ 181 h 188"/>
              <a:gd name="T4" fmla="*/ 113 w 117"/>
              <a:gd name="T5" fmla="*/ 78 h 188"/>
              <a:gd name="T6" fmla="*/ 114 w 117"/>
              <a:gd name="T7" fmla="*/ 78 h 188"/>
              <a:gd name="T8" fmla="*/ 117 w 117"/>
              <a:gd name="T9" fmla="*/ 58 h 188"/>
              <a:gd name="T10" fmla="*/ 58 w 117"/>
              <a:gd name="T11" fmla="*/ 0 h 188"/>
              <a:gd name="T12" fmla="*/ 0 w 117"/>
              <a:gd name="T13" fmla="*/ 58 h 188"/>
              <a:gd name="T14" fmla="*/ 1 w 117"/>
              <a:gd name="T15" fmla="*/ 72 h 188"/>
              <a:gd name="T16" fmla="*/ 1 w 117"/>
              <a:gd name="T17" fmla="*/ 72 h 188"/>
              <a:gd name="T18" fmla="*/ 52 w 117"/>
              <a:gd name="T19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88">
                <a:moveTo>
                  <a:pt x="52" y="181"/>
                </a:moveTo>
                <a:cubicBezTo>
                  <a:pt x="56" y="188"/>
                  <a:pt x="61" y="188"/>
                  <a:pt x="64" y="181"/>
                </a:cubicBezTo>
                <a:cubicBezTo>
                  <a:pt x="78" y="152"/>
                  <a:pt x="112" y="81"/>
                  <a:pt x="113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6" y="72"/>
                  <a:pt x="117" y="65"/>
                  <a:pt x="117" y="58"/>
                </a:cubicBezTo>
                <a:cubicBezTo>
                  <a:pt x="117" y="26"/>
                  <a:pt x="91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63"/>
                  <a:pt x="0" y="68"/>
                  <a:pt x="1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3" y="78"/>
                  <a:pt x="38" y="151"/>
                  <a:pt x="52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2626922" y="4016237"/>
            <a:ext cx="123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相关研究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 txBox="1">
            <a:spLocks/>
          </p:cNvSpPr>
          <p:nvPr/>
        </p:nvSpPr>
        <p:spPr>
          <a:xfrm>
            <a:off x="651163" y="4347377"/>
            <a:ext cx="3220547" cy="1384658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6711868" y="4056916"/>
            <a:ext cx="123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相关研究</a:t>
            </a:r>
            <a:r>
              <a:rPr lang="en-US" altLang="zh-CN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 txBox="1">
            <a:spLocks/>
          </p:cNvSpPr>
          <p:nvPr/>
        </p:nvSpPr>
        <p:spPr>
          <a:xfrm>
            <a:off x="6674923" y="4376648"/>
            <a:ext cx="3161804" cy="1384658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06279" y="1605327"/>
            <a:ext cx="123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相关研究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 txBox="1">
            <a:spLocks/>
          </p:cNvSpPr>
          <p:nvPr/>
        </p:nvSpPr>
        <p:spPr>
          <a:xfrm>
            <a:off x="8349786" y="1978190"/>
            <a:ext cx="3191050" cy="1384658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755201" y="302192"/>
            <a:ext cx="301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国外相关研究综述</a:t>
            </a: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82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45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3" name="出自【趣你的PPT】(微信:qunideppt)：最优质的PPT资源库"/>
          <p:cNvSpPr/>
          <p:nvPr/>
        </p:nvSpPr>
        <p:spPr>
          <a:xfrm>
            <a:off x="129540" y="163830"/>
            <a:ext cx="11932920" cy="6530340"/>
          </a:xfrm>
          <a:prstGeom prst="roundRect">
            <a:avLst>
              <a:gd name="adj" fmla="val 4400"/>
            </a:avLst>
          </a:prstGeom>
          <a:solidFill>
            <a:srgbClr val="F6F5E1"/>
          </a:solidFill>
          <a:ln w="25400">
            <a:solidFill>
              <a:srgbClr val="7A7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6出自【趣你的PPT】(微信:qunideppt)：最优质的PPT资源库出自【趣你的PPT】(微信:qunideppt)：最优质的PPT资源库"/>
          <p:cNvGrpSpPr/>
          <p:nvPr/>
        </p:nvGrpSpPr>
        <p:grpSpPr>
          <a:xfrm>
            <a:off x="7037524" y="1984550"/>
            <a:ext cx="3491617" cy="4265325"/>
            <a:chOff x="4848413" y="2836566"/>
            <a:chExt cx="2719934" cy="316163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20441697">
              <a:off x="4848413" y="3413571"/>
              <a:ext cx="558965" cy="815892"/>
            </a:xfrm>
            <a:custGeom>
              <a:avLst/>
              <a:gdLst>
                <a:gd name="connsiteX0" fmla="*/ 202685 w 558965"/>
                <a:gd name="connsiteY0" fmla="*/ 745 h 815892"/>
                <a:gd name="connsiteX1" fmla="*/ 242415 w 558965"/>
                <a:gd name="connsiteY1" fmla="*/ 105849 h 815892"/>
                <a:gd name="connsiteX2" fmla="*/ 213718 w 558965"/>
                <a:gd name="connsiteY2" fmla="*/ 266853 h 815892"/>
                <a:gd name="connsiteX3" fmla="*/ 267308 w 558965"/>
                <a:gd name="connsiteY3" fmla="*/ 486006 h 815892"/>
                <a:gd name="connsiteX4" fmla="*/ 339216 w 558965"/>
                <a:gd name="connsiteY4" fmla="*/ 555182 h 815892"/>
                <a:gd name="connsiteX5" fmla="*/ 491349 w 558965"/>
                <a:gd name="connsiteY5" fmla="*/ 465111 h 815892"/>
                <a:gd name="connsiteX6" fmla="*/ 502333 w 558965"/>
                <a:gd name="connsiteY6" fmla="*/ 460291 h 815892"/>
                <a:gd name="connsiteX7" fmla="*/ 558965 w 558965"/>
                <a:gd name="connsiteY7" fmla="*/ 664698 h 815892"/>
                <a:gd name="connsiteX8" fmla="*/ 547366 w 558965"/>
                <a:gd name="connsiteY8" fmla="*/ 671711 h 815892"/>
                <a:gd name="connsiteX9" fmla="*/ 464772 w 558965"/>
                <a:gd name="connsiteY9" fmla="*/ 720251 h 815892"/>
                <a:gd name="connsiteX10" fmla="*/ 456290 w 558965"/>
                <a:gd name="connsiteY10" fmla="*/ 725086 h 815892"/>
                <a:gd name="connsiteX11" fmla="*/ 456354 w 558965"/>
                <a:gd name="connsiteY11" fmla="*/ 724562 h 815892"/>
                <a:gd name="connsiteX12" fmla="*/ 406021 w 558965"/>
                <a:gd name="connsiteY12" fmla="*/ 753255 h 815892"/>
                <a:gd name="connsiteX13" fmla="*/ 315074 w 558965"/>
                <a:gd name="connsiteY13" fmla="*/ 800867 h 815892"/>
                <a:gd name="connsiteX14" fmla="*/ 178062 w 558965"/>
                <a:gd name="connsiteY14" fmla="*/ 759389 h 815892"/>
                <a:gd name="connsiteX15" fmla="*/ 85757 w 558965"/>
                <a:gd name="connsiteY15" fmla="*/ 334438 h 815892"/>
                <a:gd name="connsiteX16" fmla="*/ 22134 w 558965"/>
                <a:gd name="connsiteY16" fmla="*/ 199743 h 815892"/>
                <a:gd name="connsiteX17" fmla="*/ 10977 w 558965"/>
                <a:gd name="connsiteY17" fmla="*/ 101345 h 815892"/>
                <a:gd name="connsiteX18" fmla="*/ 70062 w 558965"/>
                <a:gd name="connsiteY18" fmla="*/ 53619 h 815892"/>
                <a:gd name="connsiteX19" fmla="*/ 135166 w 558965"/>
                <a:gd name="connsiteY19" fmla="*/ 25922 h 815892"/>
                <a:gd name="connsiteX20" fmla="*/ 171892 w 558965"/>
                <a:gd name="connsiteY20" fmla="*/ 9463 h 815892"/>
                <a:gd name="connsiteX21" fmla="*/ 189529 w 558965"/>
                <a:gd name="connsiteY21" fmla="*/ 979 h 815892"/>
                <a:gd name="connsiteX22" fmla="*/ 202685 w 558965"/>
                <a:gd name="connsiteY22" fmla="*/ 745 h 81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8965" h="815892">
                  <a:moveTo>
                    <a:pt x="202685" y="745"/>
                  </a:moveTo>
                  <a:cubicBezTo>
                    <a:pt x="228574" y="7988"/>
                    <a:pt x="223435" y="66413"/>
                    <a:pt x="242415" y="105849"/>
                  </a:cubicBezTo>
                  <a:cubicBezTo>
                    <a:pt x="262655" y="150407"/>
                    <a:pt x="221777" y="248498"/>
                    <a:pt x="213718" y="266853"/>
                  </a:cubicBezTo>
                  <a:cubicBezTo>
                    <a:pt x="205659" y="285208"/>
                    <a:pt x="253958" y="468297"/>
                    <a:pt x="267308" y="486006"/>
                  </a:cubicBezTo>
                  <a:cubicBezTo>
                    <a:pt x="279207" y="503208"/>
                    <a:pt x="339216" y="555182"/>
                    <a:pt x="339216" y="555182"/>
                  </a:cubicBezTo>
                  <a:cubicBezTo>
                    <a:pt x="418626" y="481993"/>
                    <a:pt x="440397" y="489619"/>
                    <a:pt x="491349" y="465111"/>
                  </a:cubicBezTo>
                  <a:lnTo>
                    <a:pt x="502333" y="460291"/>
                  </a:lnTo>
                  <a:lnTo>
                    <a:pt x="558965" y="664698"/>
                  </a:lnTo>
                  <a:lnTo>
                    <a:pt x="547366" y="671711"/>
                  </a:lnTo>
                  <a:cubicBezTo>
                    <a:pt x="520386" y="687794"/>
                    <a:pt x="492162" y="704398"/>
                    <a:pt x="464772" y="720251"/>
                  </a:cubicBezTo>
                  <a:lnTo>
                    <a:pt x="456290" y="725086"/>
                  </a:lnTo>
                  <a:lnTo>
                    <a:pt x="456354" y="724562"/>
                  </a:lnTo>
                  <a:lnTo>
                    <a:pt x="406021" y="753255"/>
                  </a:lnTo>
                  <a:cubicBezTo>
                    <a:pt x="366466" y="775393"/>
                    <a:pt x="333309" y="793000"/>
                    <a:pt x="315074" y="800867"/>
                  </a:cubicBezTo>
                  <a:cubicBezTo>
                    <a:pt x="243582" y="832843"/>
                    <a:pt x="205485" y="811353"/>
                    <a:pt x="178062" y="759389"/>
                  </a:cubicBezTo>
                  <a:cubicBezTo>
                    <a:pt x="152090" y="707935"/>
                    <a:pt x="99749" y="406133"/>
                    <a:pt x="85757" y="334438"/>
                  </a:cubicBezTo>
                  <a:cubicBezTo>
                    <a:pt x="73723" y="261800"/>
                    <a:pt x="62908" y="269415"/>
                    <a:pt x="22134" y="199743"/>
                  </a:cubicBezTo>
                  <a:cubicBezTo>
                    <a:pt x="-16679" y="129127"/>
                    <a:pt x="6402" y="114404"/>
                    <a:pt x="10977" y="101345"/>
                  </a:cubicBezTo>
                  <a:cubicBezTo>
                    <a:pt x="16060" y="86835"/>
                    <a:pt x="54893" y="59710"/>
                    <a:pt x="70062" y="53619"/>
                  </a:cubicBezTo>
                  <a:cubicBezTo>
                    <a:pt x="85231" y="47530"/>
                    <a:pt x="123843" y="34989"/>
                    <a:pt x="135166" y="25922"/>
                  </a:cubicBezTo>
                  <a:cubicBezTo>
                    <a:pt x="145981" y="18307"/>
                    <a:pt x="161658" y="10766"/>
                    <a:pt x="171892" y="9463"/>
                  </a:cubicBezTo>
                  <a:cubicBezTo>
                    <a:pt x="180673" y="7651"/>
                    <a:pt x="189529" y="979"/>
                    <a:pt x="189529" y="979"/>
                  </a:cubicBezTo>
                  <a:cubicBezTo>
                    <a:pt x="194655" y="-280"/>
                    <a:pt x="198986" y="-290"/>
                    <a:pt x="202685" y="745"/>
                  </a:cubicBezTo>
                  <a:close/>
                </a:path>
              </a:pathLst>
            </a:custGeom>
            <a:solidFill>
              <a:srgbClr val="FDD0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796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433650" y="4687337"/>
              <a:ext cx="960525" cy="902615"/>
            </a:xfrm>
            <a:custGeom>
              <a:avLst/>
              <a:gdLst>
                <a:gd name="connsiteX0" fmla="*/ 643081 w 960525"/>
                <a:gd name="connsiteY0" fmla="*/ 0 h 902615"/>
                <a:gd name="connsiteX1" fmla="*/ 613609 w 960525"/>
                <a:gd name="connsiteY1" fmla="*/ 38800 h 902615"/>
                <a:gd name="connsiteX2" fmla="*/ 469579 w 960525"/>
                <a:gd name="connsiteY2" fmla="*/ 305174 h 902615"/>
                <a:gd name="connsiteX3" fmla="*/ 449587 w 960525"/>
                <a:gd name="connsiteY3" fmla="*/ 351300 h 902615"/>
                <a:gd name="connsiteX4" fmla="*/ 177386 w 960525"/>
                <a:gd name="connsiteY4" fmla="*/ 608065 h 902615"/>
                <a:gd name="connsiteX5" fmla="*/ 15911 w 960525"/>
                <a:gd name="connsiteY5" fmla="*/ 809479 h 902615"/>
                <a:gd name="connsiteX6" fmla="*/ 6684 w 960525"/>
                <a:gd name="connsiteY6" fmla="*/ 809479 h 902615"/>
                <a:gd name="connsiteX7" fmla="*/ 0 w 960525"/>
                <a:gd name="connsiteY7" fmla="*/ 814040 h 902615"/>
                <a:gd name="connsiteX8" fmla="*/ 124138 w 960525"/>
                <a:gd name="connsiteY8" fmla="*/ 902615 h 902615"/>
                <a:gd name="connsiteX9" fmla="*/ 127790 w 960525"/>
                <a:gd name="connsiteY9" fmla="*/ 893850 h 902615"/>
                <a:gd name="connsiteX10" fmla="*/ 180462 w 960525"/>
                <a:gd name="connsiteY10" fmla="*/ 824854 h 902615"/>
                <a:gd name="connsiteX11" fmla="*/ 446511 w 960525"/>
                <a:gd name="connsiteY11" fmla="*/ 624977 h 902615"/>
                <a:gd name="connsiteX12" fmla="*/ 568002 w 960525"/>
                <a:gd name="connsiteY12" fmla="*/ 563477 h 902615"/>
                <a:gd name="connsiteX13" fmla="*/ 667963 w 960525"/>
                <a:gd name="connsiteY13" fmla="*/ 445088 h 902615"/>
                <a:gd name="connsiteX14" fmla="*/ 700258 w 960525"/>
                <a:gd name="connsiteY14" fmla="*/ 411263 h 902615"/>
                <a:gd name="connsiteX15" fmla="*/ 906331 w 960525"/>
                <a:gd name="connsiteY15" fmla="*/ 231182 h 902615"/>
                <a:gd name="connsiteX16" fmla="*/ 960525 w 960525"/>
                <a:gd name="connsiteY16" fmla="*/ 182911 h 902615"/>
                <a:gd name="connsiteX17" fmla="*/ 894184 w 960525"/>
                <a:gd name="connsiteY17" fmla="*/ 164307 h 902615"/>
                <a:gd name="connsiteX18" fmla="*/ 751206 w 960525"/>
                <a:gd name="connsiteY18" fmla="*/ 92886 h 9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0525" h="902615">
                  <a:moveTo>
                    <a:pt x="643081" y="0"/>
                  </a:moveTo>
                  <a:lnTo>
                    <a:pt x="613609" y="38800"/>
                  </a:lnTo>
                  <a:cubicBezTo>
                    <a:pt x="537918" y="145753"/>
                    <a:pt x="473040" y="278653"/>
                    <a:pt x="469579" y="305174"/>
                  </a:cubicBezTo>
                  <a:cubicBezTo>
                    <a:pt x="464965" y="342075"/>
                    <a:pt x="449587" y="351300"/>
                    <a:pt x="449587" y="351300"/>
                  </a:cubicBezTo>
                  <a:cubicBezTo>
                    <a:pt x="323482" y="408188"/>
                    <a:pt x="226597" y="526576"/>
                    <a:pt x="177386" y="608065"/>
                  </a:cubicBezTo>
                  <a:cubicBezTo>
                    <a:pt x="129712" y="691091"/>
                    <a:pt x="15911" y="809479"/>
                    <a:pt x="15911" y="809479"/>
                  </a:cubicBezTo>
                  <a:cubicBezTo>
                    <a:pt x="15911" y="809479"/>
                    <a:pt x="15911" y="809479"/>
                    <a:pt x="6684" y="809479"/>
                  </a:cubicBezTo>
                  <a:lnTo>
                    <a:pt x="0" y="814040"/>
                  </a:lnTo>
                  <a:lnTo>
                    <a:pt x="124138" y="902615"/>
                  </a:lnTo>
                  <a:lnTo>
                    <a:pt x="127790" y="893850"/>
                  </a:lnTo>
                  <a:cubicBezTo>
                    <a:pt x="139708" y="870211"/>
                    <a:pt x="157394" y="844073"/>
                    <a:pt x="180462" y="824854"/>
                  </a:cubicBezTo>
                  <a:cubicBezTo>
                    <a:pt x="226597" y="786416"/>
                    <a:pt x="345012" y="697241"/>
                    <a:pt x="446511" y="624977"/>
                  </a:cubicBezTo>
                  <a:cubicBezTo>
                    <a:pt x="549548" y="551177"/>
                    <a:pt x="508025" y="581927"/>
                    <a:pt x="568002" y="563477"/>
                  </a:cubicBezTo>
                  <a:cubicBezTo>
                    <a:pt x="626441" y="545027"/>
                    <a:pt x="652584" y="463538"/>
                    <a:pt x="667963" y="445088"/>
                  </a:cubicBezTo>
                  <a:cubicBezTo>
                    <a:pt x="683341" y="426638"/>
                    <a:pt x="700258" y="411263"/>
                    <a:pt x="700258" y="411263"/>
                  </a:cubicBezTo>
                  <a:cubicBezTo>
                    <a:pt x="740242" y="378207"/>
                    <a:pt x="828284" y="300562"/>
                    <a:pt x="906331" y="231182"/>
                  </a:cubicBezTo>
                  <a:lnTo>
                    <a:pt x="960525" y="182911"/>
                  </a:lnTo>
                  <a:lnTo>
                    <a:pt x="894184" y="164307"/>
                  </a:lnTo>
                  <a:cubicBezTo>
                    <a:pt x="842927" y="146352"/>
                    <a:pt x="795175" y="122278"/>
                    <a:pt x="751206" y="92886"/>
                  </a:cubicBezTo>
                  <a:close/>
                </a:path>
              </a:pathLst>
            </a:custGeom>
            <a:solidFill>
              <a:srgbClr val="FDD0AB"/>
            </a:solidFill>
            <a:ln>
              <a:noFill/>
            </a:ln>
            <a:extLst/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6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461586" y="3034850"/>
              <a:ext cx="1060775" cy="587629"/>
            </a:xfrm>
            <a:custGeom>
              <a:avLst/>
              <a:gdLst>
                <a:gd name="connsiteX0" fmla="*/ 885273 w 1060775"/>
                <a:gd name="connsiteY0" fmla="*/ 607 h 587629"/>
                <a:gd name="connsiteX1" fmla="*/ 718968 w 1060775"/>
                <a:gd name="connsiteY1" fmla="*/ 28931 h 587629"/>
                <a:gd name="connsiteX2" fmla="*/ 326814 w 1060775"/>
                <a:gd name="connsiteY2" fmla="*/ 230346 h 587629"/>
                <a:gd name="connsiteX3" fmla="*/ 128430 w 1060775"/>
                <a:gd name="connsiteY3" fmla="*/ 294921 h 587629"/>
                <a:gd name="connsiteX4" fmla="*/ 10015 w 1060775"/>
                <a:gd name="connsiteY4" fmla="*/ 376410 h 587629"/>
                <a:gd name="connsiteX5" fmla="*/ 26931 w 1060775"/>
                <a:gd name="connsiteY5" fmla="*/ 565524 h 587629"/>
                <a:gd name="connsiteX6" fmla="*/ 126892 w 1060775"/>
                <a:gd name="connsiteY6" fmla="*/ 560912 h 587629"/>
                <a:gd name="connsiteX7" fmla="*/ 211474 w 1060775"/>
                <a:gd name="connsiteY7" fmla="*/ 527086 h 587629"/>
                <a:gd name="connsiteX8" fmla="*/ 349882 w 1060775"/>
                <a:gd name="connsiteY8" fmla="*/ 374872 h 587629"/>
                <a:gd name="connsiteX9" fmla="*/ 545190 w 1060775"/>
                <a:gd name="connsiteY9" fmla="*/ 285696 h 587629"/>
                <a:gd name="connsiteX10" fmla="*/ 780482 w 1060775"/>
                <a:gd name="connsiteY10" fmla="*/ 213433 h 587629"/>
                <a:gd name="connsiteX11" fmla="*/ 848917 w 1060775"/>
                <a:gd name="connsiteY11" fmla="*/ 194406 h 587629"/>
                <a:gd name="connsiteX12" fmla="*/ 871526 w 1060775"/>
                <a:gd name="connsiteY12" fmla="*/ 194694 h 587629"/>
                <a:gd name="connsiteX13" fmla="*/ 915749 w 1060775"/>
                <a:gd name="connsiteY13" fmla="*/ 146623 h 587629"/>
                <a:gd name="connsiteX14" fmla="*/ 1054907 w 1060775"/>
                <a:gd name="connsiteY14" fmla="*/ 39941 h 587629"/>
                <a:gd name="connsiteX15" fmla="*/ 1060775 w 1060775"/>
                <a:gd name="connsiteY15" fmla="*/ 36613 h 587629"/>
                <a:gd name="connsiteX16" fmla="*/ 1058643 w 1060775"/>
                <a:gd name="connsiteY16" fmla="*/ 35946 h 587629"/>
                <a:gd name="connsiteX17" fmla="*/ 969639 w 1060775"/>
                <a:gd name="connsiteY17" fmla="*/ 12019 h 587629"/>
                <a:gd name="connsiteX18" fmla="*/ 885273 w 1060775"/>
                <a:gd name="connsiteY18" fmla="*/ 607 h 5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0775" h="587629">
                  <a:moveTo>
                    <a:pt x="885273" y="607"/>
                  </a:moveTo>
                  <a:cubicBezTo>
                    <a:pt x="806049" y="-3356"/>
                    <a:pt x="744342" y="12787"/>
                    <a:pt x="718968" y="28931"/>
                  </a:cubicBezTo>
                  <a:cubicBezTo>
                    <a:pt x="685135" y="48919"/>
                    <a:pt x="434464" y="167308"/>
                    <a:pt x="326814" y="230346"/>
                  </a:cubicBezTo>
                  <a:cubicBezTo>
                    <a:pt x="220702" y="294921"/>
                    <a:pt x="206861" y="276471"/>
                    <a:pt x="128430" y="294921"/>
                  </a:cubicBezTo>
                  <a:cubicBezTo>
                    <a:pt x="51537" y="313372"/>
                    <a:pt x="17704" y="328747"/>
                    <a:pt x="10015" y="376410"/>
                  </a:cubicBezTo>
                  <a:cubicBezTo>
                    <a:pt x="3863" y="424073"/>
                    <a:pt x="-16129" y="520936"/>
                    <a:pt x="26931" y="565524"/>
                  </a:cubicBezTo>
                  <a:cubicBezTo>
                    <a:pt x="69991" y="611650"/>
                    <a:pt x="94597" y="573212"/>
                    <a:pt x="126892" y="560912"/>
                  </a:cubicBezTo>
                  <a:cubicBezTo>
                    <a:pt x="159187" y="550149"/>
                    <a:pt x="179179" y="530161"/>
                    <a:pt x="211474" y="527086"/>
                  </a:cubicBezTo>
                  <a:cubicBezTo>
                    <a:pt x="242232" y="525549"/>
                    <a:pt x="311435" y="413310"/>
                    <a:pt x="349882" y="374872"/>
                  </a:cubicBezTo>
                  <a:cubicBezTo>
                    <a:pt x="388328" y="336434"/>
                    <a:pt x="440615" y="317984"/>
                    <a:pt x="545190" y="285696"/>
                  </a:cubicBezTo>
                  <a:cubicBezTo>
                    <a:pt x="651302" y="253409"/>
                    <a:pt x="722043" y="238033"/>
                    <a:pt x="780482" y="213433"/>
                  </a:cubicBezTo>
                  <a:cubicBezTo>
                    <a:pt x="810471" y="200364"/>
                    <a:pt x="831616" y="195752"/>
                    <a:pt x="848917" y="194406"/>
                  </a:cubicBezTo>
                  <a:lnTo>
                    <a:pt x="871526" y="194694"/>
                  </a:lnTo>
                  <a:lnTo>
                    <a:pt x="915749" y="146623"/>
                  </a:lnTo>
                  <a:cubicBezTo>
                    <a:pt x="959867" y="106206"/>
                    <a:pt x="1006492" y="70494"/>
                    <a:pt x="1054907" y="39941"/>
                  </a:cubicBezTo>
                  <a:lnTo>
                    <a:pt x="1060775" y="36613"/>
                  </a:lnTo>
                  <a:lnTo>
                    <a:pt x="1058643" y="35946"/>
                  </a:lnTo>
                  <a:cubicBezTo>
                    <a:pt x="1029519" y="27298"/>
                    <a:pt x="999243" y="18938"/>
                    <a:pt x="969639" y="12019"/>
                  </a:cubicBezTo>
                  <a:cubicBezTo>
                    <a:pt x="940035" y="5484"/>
                    <a:pt x="911681" y="1929"/>
                    <a:pt x="885273" y="607"/>
                  </a:cubicBezTo>
                  <a:close/>
                </a:path>
              </a:pathLst>
            </a:custGeom>
            <a:solidFill>
              <a:srgbClr val="FDD0AB"/>
            </a:solidFill>
            <a:ln>
              <a:noFill/>
            </a:ln>
            <a:extLst/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6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5606665" y="4598660"/>
              <a:ext cx="618246" cy="876856"/>
            </a:xfrm>
            <a:custGeom>
              <a:avLst/>
              <a:gdLst>
                <a:gd name="connsiteX0" fmla="*/ 529113 w 618246"/>
                <a:gd name="connsiteY0" fmla="*/ 0 h 876856"/>
                <a:gd name="connsiteX1" fmla="*/ 474982 w 618246"/>
                <a:gd name="connsiteY1" fmla="*/ 58841 h 876856"/>
                <a:gd name="connsiteX2" fmla="*/ 261949 w 618246"/>
                <a:gd name="connsiteY2" fmla="*/ 207427 h 876856"/>
                <a:gd name="connsiteX3" fmla="*/ 226420 w 618246"/>
                <a:gd name="connsiteY3" fmla="*/ 223237 h 876856"/>
                <a:gd name="connsiteX4" fmla="*/ 238996 w 618246"/>
                <a:gd name="connsiteY4" fmla="*/ 223755 h 876856"/>
                <a:gd name="connsiteX5" fmla="*/ 299069 w 618246"/>
                <a:gd name="connsiteY5" fmla="*/ 225797 h 876856"/>
                <a:gd name="connsiteX6" fmla="*/ 165276 w 618246"/>
                <a:gd name="connsiteY6" fmla="*/ 497937 h 876856"/>
                <a:gd name="connsiteX7" fmla="*/ 1088 w 618246"/>
                <a:gd name="connsiteY7" fmla="*/ 823023 h 876856"/>
                <a:gd name="connsiteX8" fmla="*/ 0 w 618246"/>
                <a:gd name="connsiteY8" fmla="*/ 824966 h 876856"/>
                <a:gd name="connsiteX9" fmla="*/ 128361 w 618246"/>
                <a:gd name="connsiteY9" fmla="*/ 876856 h 876856"/>
                <a:gd name="connsiteX10" fmla="*/ 126829 w 618246"/>
                <a:gd name="connsiteY10" fmla="*/ 868478 h 876856"/>
                <a:gd name="connsiteX11" fmla="*/ 346743 w 618246"/>
                <a:gd name="connsiteY11" fmla="*/ 602488 h 876856"/>
                <a:gd name="connsiteX12" fmla="*/ 591262 w 618246"/>
                <a:gd name="connsiteY12" fmla="*/ 262698 h 876856"/>
                <a:gd name="connsiteX13" fmla="*/ 566392 w 618246"/>
                <a:gd name="connsiteY13" fmla="*/ 26809 h 8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8246" h="876856">
                  <a:moveTo>
                    <a:pt x="529113" y="0"/>
                  </a:moveTo>
                  <a:lnTo>
                    <a:pt x="474982" y="58841"/>
                  </a:lnTo>
                  <a:cubicBezTo>
                    <a:pt x="408805" y="119467"/>
                    <a:pt x="336987" y="169505"/>
                    <a:pt x="261949" y="207427"/>
                  </a:cubicBezTo>
                  <a:lnTo>
                    <a:pt x="226420" y="223237"/>
                  </a:lnTo>
                  <a:lnTo>
                    <a:pt x="238996" y="223755"/>
                  </a:lnTo>
                  <a:cubicBezTo>
                    <a:pt x="275328" y="225124"/>
                    <a:pt x="299069" y="225797"/>
                    <a:pt x="299069" y="225797"/>
                  </a:cubicBezTo>
                  <a:cubicBezTo>
                    <a:pt x="216025" y="285760"/>
                    <a:pt x="185268" y="427212"/>
                    <a:pt x="165276" y="497937"/>
                  </a:cubicBezTo>
                  <a:cubicBezTo>
                    <a:pt x="147782" y="558478"/>
                    <a:pt x="30208" y="770871"/>
                    <a:pt x="1088" y="823023"/>
                  </a:cubicBezTo>
                  <a:lnTo>
                    <a:pt x="0" y="824966"/>
                  </a:lnTo>
                  <a:lnTo>
                    <a:pt x="128361" y="876856"/>
                  </a:lnTo>
                  <a:lnTo>
                    <a:pt x="126829" y="868478"/>
                  </a:lnTo>
                  <a:cubicBezTo>
                    <a:pt x="126829" y="868478"/>
                    <a:pt x="260623" y="694739"/>
                    <a:pt x="346743" y="602488"/>
                  </a:cubicBezTo>
                  <a:cubicBezTo>
                    <a:pt x="434401" y="508700"/>
                    <a:pt x="518983" y="408761"/>
                    <a:pt x="591262" y="262698"/>
                  </a:cubicBezTo>
                  <a:cubicBezTo>
                    <a:pt x="645472" y="153150"/>
                    <a:pt x="607987" y="69547"/>
                    <a:pt x="566392" y="26809"/>
                  </a:cubicBezTo>
                  <a:close/>
                </a:path>
              </a:pathLst>
            </a:custGeom>
            <a:solidFill>
              <a:srgbClr val="FDD0AB"/>
            </a:solidFill>
            <a:ln>
              <a:noFill/>
            </a:ln>
            <a:extLst/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6"/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20221026">
              <a:off x="5740246" y="4304590"/>
              <a:ext cx="1089759" cy="613541"/>
            </a:xfrm>
            <a:custGeom>
              <a:avLst/>
              <a:gdLst>
                <a:gd name="connsiteX0" fmla="*/ 1033261 w 1089759"/>
                <a:gd name="connsiteY0" fmla="*/ 0 h 613541"/>
                <a:gd name="connsiteX1" fmla="*/ 1035165 w 1089759"/>
                <a:gd name="connsiteY1" fmla="*/ 3444 h 613541"/>
                <a:gd name="connsiteX2" fmla="*/ 1081675 w 1089759"/>
                <a:gd name="connsiteY2" fmla="*/ 283704 h 613541"/>
                <a:gd name="connsiteX3" fmla="*/ 922342 w 1089759"/>
                <a:gd name="connsiteY3" fmla="*/ 490020 h 613541"/>
                <a:gd name="connsiteX4" fmla="*/ 941489 w 1089759"/>
                <a:gd name="connsiteY4" fmla="*/ 544525 h 613541"/>
                <a:gd name="connsiteX5" fmla="*/ 945165 w 1089759"/>
                <a:gd name="connsiteY5" fmla="*/ 559013 h 613541"/>
                <a:gd name="connsiteX6" fmla="*/ 809355 w 1089759"/>
                <a:gd name="connsiteY6" fmla="*/ 602307 h 613541"/>
                <a:gd name="connsiteX7" fmla="*/ 649840 w 1089759"/>
                <a:gd name="connsiteY7" fmla="*/ 612232 h 613541"/>
                <a:gd name="connsiteX8" fmla="*/ 581502 w 1089759"/>
                <a:gd name="connsiteY8" fmla="*/ 603456 h 613541"/>
                <a:gd name="connsiteX9" fmla="*/ 580608 w 1089759"/>
                <a:gd name="connsiteY9" fmla="*/ 601569 h 613541"/>
                <a:gd name="connsiteX10" fmla="*/ 528999 w 1089759"/>
                <a:gd name="connsiteY10" fmla="*/ 491874 h 613541"/>
                <a:gd name="connsiteX11" fmla="*/ 238311 w 1089759"/>
                <a:gd name="connsiteY11" fmla="*/ 400307 h 613541"/>
                <a:gd name="connsiteX12" fmla="*/ 191502 w 1089759"/>
                <a:gd name="connsiteY12" fmla="*/ 382694 h 613541"/>
                <a:gd name="connsiteX13" fmla="*/ 164966 w 1089759"/>
                <a:gd name="connsiteY13" fmla="*/ 354266 h 613541"/>
                <a:gd name="connsiteX14" fmla="*/ 26860 w 1089759"/>
                <a:gd name="connsiteY14" fmla="*/ 134294 h 613541"/>
                <a:gd name="connsiteX15" fmla="*/ 0 w 1089759"/>
                <a:gd name="connsiteY15" fmla="*/ 58989 h 613541"/>
                <a:gd name="connsiteX16" fmla="*/ 2933 w 1089759"/>
                <a:gd name="connsiteY16" fmla="*/ 58325 h 613541"/>
                <a:gd name="connsiteX17" fmla="*/ 259205 w 1089759"/>
                <a:gd name="connsiteY17" fmla="*/ 13370 h 613541"/>
                <a:gd name="connsiteX18" fmla="*/ 521150 w 1089759"/>
                <a:gd name="connsiteY18" fmla="*/ 25930 h 613541"/>
                <a:gd name="connsiteX19" fmla="*/ 516091 w 1089759"/>
                <a:gd name="connsiteY19" fmla="*/ 11233 h 613541"/>
                <a:gd name="connsiteX20" fmla="*/ 512192 w 1089759"/>
                <a:gd name="connsiteY20" fmla="*/ 0 h 61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9759" h="613541">
                  <a:moveTo>
                    <a:pt x="1033261" y="0"/>
                  </a:moveTo>
                  <a:lnTo>
                    <a:pt x="1035165" y="3444"/>
                  </a:lnTo>
                  <a:cubicBezTo>
                    <a:pt x="1070694" y="53584"/>
                    <a:pt x="1106099" y="123713"/>
                    <a:pt x="1081675" y="283704"/>
                  </a:cubicBezTo>
                  <a:cubicBezTo>
                    <a:pt x="1058667" y="444294"/>
                    <a:pt x="922342" y="490020"/>
                    <a:pt x="922342" y="490020"/>
                  </a:cubicBezTo>
                  <a:cubicBezTo>
                    <a:pt x="929321" y="506550"/>
                    <a:pt x="935696" y="524937"/>
                    <a:pt x="941489" y="544525"/>
                  </a:cubicBezTo>
                  <a:lnTo>
                    <a:pt x="945165" y="559013"/>
                  </a:lnTo>
                  <a:lnTo>
                    <a:pt x="809355" y="602307"/>
                  </a:lnTo>
                  <a:cubicBezTo>
                    <a:pt x="757400" y="612197"/>
                    <a:pt x="704039" y="615716"/>
                    <a:pt x="649840" y="612232"/>
                  </a:cubicBezTo>
                  <a:lnTo>
                    <a:pt x="581502" y="603456"/>
                  </a:lnTo>
                  <a:lnTo>
                    <a:pt x="580608" y="601569"/>
                  </a:lnTo>
                  <a:cubicBezTo>
                    <a:pt x="550816" y="538468"/>
                    <a:pt x="528999" y="491874"/>
                    <a:pt x="528999" y="491874"/>
                  </a:cubicBezTo>
                  <a:cubicBezTo>
                    <a:pt x="496825" y="493885"/>
                    <a:pt x="346517" y="440573"/>
                    <a:pt x="238311" y="400307"/>
                  </a:cubicBezTo>
                  <a:lnTo>
                    <a:pt x="191502" y="382694"/>
                  </a:lnTo>
                  <a:lnTo>
                    <a:pt x="164966" y="354266"/>
                  </a:lnTo>
                  <a:cubicBezTo>
                    <a:pt x="110691" y="290055"/>
                    <a:pt x="64112" y="215946"/>
                    <a:pt x="26860" y="134294"/>
                  </a:cubicBezTo>
                  <a:lnTo>
                    <a:pt x="0" y="58989"/>
                  </a:lnTo>
                  <a:lnTo>
                    <a:pt x="2933" y="58325"/>
                  </a:lnTo>
                  <a:cubicBezTo>
                    <a:pt x="51194" y="58754"/>
                    <a:pt x="166499" y="7452"/>
                    <a:pt x="259205" y="13370"/>
                  </a:cubicBezTo>
                  <a:cubicBezTo>
                    <a:pt x="349895" y="20101"/>
                    <a:pt x="521150" y="25930"/>
                    <a:pt x="521150" y="25930"/>
                  </a:cubicBezTo>
                  <a:cubicBezTo>
                    <a:pt x="521150" y="25930"/>
                    <a:pt x="519331" y="20619"/>
                    <a:pt x="516091" y="11233"/>
                  </a:cubicBezTo>
                  <a:lnTo>
                    <a:pt x="512192" y="0"/>
                  </a:lnTo>
                  <a:close/>
                </a:path>
              </a:pathLst>
            </a:custGeom>
            <a:solidFill>
              <a:srgbClr val="281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796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5861492" y="5419458"/>
              <a:ext cx="556991" cy="543458"/>
            </a:xfrm>
            <a:custGeom>
              <a:avLst/>
              <a:gdLst>
                <a:gd name="connsiteX0" fmla="*/ 191827 w 556991"/>
                <a:gd name="connsiteY0" fmla="*/ 0 h 543458"/>
                <a:gd name="connsiteX1" fmla="*/ 185337 w 556991"/>
                <a:gd name="connsiteY1" fmla="*/ 11585 h 543458"/>
                <a:gd name="connsiteX2" fmla="*/ 176110 w 556991"/>
                <a:gd name="connsiteY2" fmla="*/ 8510 h 543458"/>
                <a:gd name="connsiteX3" fmla="*/ 114596 w 556991"/>
                <a:gd name="connsiteY3" fmla="*/ 111524 h 543458"/>
                <a:gd name="connsiteX4" fmla="*/ 19249 w 556991"/>
                <a:gd name="connsiteY4" fmla="*/ 239137 h 543458"/>
                <a:gd name="connsiteX5" fmla="*/ 196102 w 556991"/>
                <a:gd name="connsiteY5" fmla="*/ 425177 h 543458"/>
                <a:gd name="connsiteX6" fmla="*/ 554423 w 556991"/>
                <a:gd name="connsiteY6" fmla="*/ 522040 h 543458"/>
                <a:gd name="connsiteX7" fmla="*/ 485220 w 556991"/>
                <a:gd name="connsiteY7" fmla="*/ 405189 h 543458"/>
                <a:gd name="connsiteX8" fmla="*/ 328358 w 556991"/>
                <a:gd name="connsiteY8" fmla="*/ 188399 h 543458"/>
                <a:gd name="connsiteX9" fmla="*/ 319131 w 556991"/>
                <a:gd name="connsiteY9" fmla="*/ 126899 h 543458"/>
                <a:gd name="connsiteX10" fmla="*/ 321822 w 556991"/>
                <a:gd name="connsiteY10" fmla="*/ 74623 h 543458"/>
                <a:gd name="connsiteX11" fmla="*/ 319155 w 556991"/>
                <a:gd name="connsiteY11" fmla="*/ 54003 h 54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6991" h="543458">
                  <a:moveTo>
                    <a:pt x="191827" y="0"/>
                  </a:moveTo>
                  <a:lnTo>
                    <a:pt x="185337" y="11585"/>
                  </a:lnTo>
                  <a:cubicBezTo>
                    <a:pt x="176110" y="8510"/>
                    <a:pt x="176110" y="8510"/>
                    <a:pt x="176110" y="8510"/>
                  </a:cubicBezTo>
                  <a:cubicBezTo>
                    <a:pt x="146891" y="22348"/>
                    <a:pt x="139202" y="97686"/>
                    <a:pt x="114596" y="111524"/>
                  </a:cubicBezTo>
                  <a:cubicBezTo>
                    <a:pt x="89990" y="125361"/>
                    <a:pt x="76149" y="173024"/>
                    <a:pt x="19249" y="239137"/>
                  </a:cubicBezTo>
                  <a:cubicBezTo>
                    <a:pt x="-37652" y="305250"/>
                    <a:pt x="34627" y="325238"/>
                    <a:pt x="196102" y="425177"/>
                  </a:cubicBezTo>
                  <a:cubicBezTo>
                    <a:pt x="357577" y="526652"/>
                    <a:pt x="542121" y="574315"/>
                    <a:pt x="554423" y="522040"/>
                  </a:cubicBezTo>
                  <a:cubicBezTo>
                    <a:pt x="565188" y="469764"/>
                    <a:pt x="542121" y="432864"/>
                    <a:pt x="485220" y="405189"/>
                  </a:cubicBezTo>
                  <a:cubicBezTo>
                    <a:pt x="428319" y="377514"/>
                    <a:pt x="328358" y="188399"/>
                    <a:pt x="328358" y="188399"/>
                  </a:cubicBezTo>
                  <a:cubicBezTo>
                    <a:pt x="328358" y="188399"/>
                    <a:pt x="309904" y="159186"/>
                    <a:pt x="319131" y="126899"/>
                  </a:cubicBezTo>
                  <a:cubicBezTo>
                    <a:pt x="323745" y="111524"/>
                    <a:pt x="323360" y="91152"/>
                    <a:pt x="321822" y="74623"/>
                  </a:cubicBezTo>
                  <a:lnTo>
                    <a:pt x="319155" y="54003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/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6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255099" y="5498853"/>
              <a:ext cx="313248" cy="499351"/>
            </a:xfrm>
            <a:custGeom>
              <a:avLst/>
              <a:gdLst>
                <a:gd name="connsiteX0" fmla="*/ 177028 w 313248"/>
                <a:gd name="connsiteY0" fmla="*/ 0 h 499351"/>
                <a:gd name="connsiteX1" fmla="*/ 176599 w 313248"/>
                <a:gd name="connsiteY1" fmla="*/ 292 h 499351"/>
                <a:gd name="connsiteX2" fmla="*/ 143727 w 313248"/>
                <a:gd name="connsiteY2" fmla="*/ 29265 h 499351"/>
                <a:gd name="connsiteX3" fmla="*/ 25312 w 313248"/>
                <a:gd name="connsiteY3" fmla="*/ 66165 h 499351"/>
                <a:gd name="connsiteX4" fmla="*/ 77599 w 313248"/>
                <a:gd name="connsiteY4" fmla="*/ 238367 h 499351"/>
                <a:gd name="connsiteX5" fmla="*/ 145265 w 313248"/>
                <a:gd name="connsiteY5" fmla="*/ 427481 h 499351"/>
                <a:gd name="connsiteX6" fmla="*/ 306740 w 313248"/>
                <a:gd name="connsiteY6" fmla="*/ 478219 h 499351"/>
                <a:gd name="connsiteX7" fmla="*/ 271370 w 313248"/>
                <a:gd name="connsiteY7" fmla="*/ 398268 h 499351"/>
                <a:gd name="connsiteX8" fmla="*/ 257529 w 313248"/>
                <a:gd name="connsiteY8" fmla="*/ 210691 h 499351"/>
                <a:gd name="connsiteX9" fmla="*/ 286748 w 313248"/>
                <a:gd name="connsiteY9" fmla="*/ 133816 h 499351"/>
                <a:gd name="connsiteX10" fmla="*/ 291314 w 313248"/>
                <a:gd name="connsiteY10" fmla="*/ 112219 h 499351"/>
                <a:gd name="connsiteX11" fmla="*/ 301166 w 313248"/>
                <a:gd name="connsiteY11" fmla="*/ 88575 h 49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3248" h="499351">
                  <a:moveTo>
                    <a:pt x="177028" y="0"/>
                  </a:moveTo>
                  <a:lnTo>
                    <a:pt x="176599" y="292"/>
                  </a:lnTo>
                  <a:cubicBezTo>
                    <a:pt x="169102" y="9085"/>
                    <a:pt x="159875" y="26958"/>
                    <a:pt x="143727" y="29265"/>
                  </a:cubicBezTo>
                  <a:cubicBezTo>
                    <a:pt x="120659" y="30802"/>
                    <a:pt x="91440" y="29265"/>
                    <a:pt x="25312" y="66165"/>
                  </a:cubicBezTo>
                  <a:cubicBezTo>
                    <a:pt x="-40816" y="101528"/>
                    <a:pt x="39153" y="190704"/>
                    <a:pt x="77599" y="238367"/>
                  </a:cubicBezTo>
                  <a:cubicBezTo>
                    <a:pt x="116046" y="286029"/>
                    <a:pt x="79137" y="342918"/>
                    <a:pt x="145265" y="427481"/>
                  </a:cubicBezTo>
                  <a:cubicBezTo>
                    <a:pt x="211393" y="512044"/>
                    <a:pt x="285210" y="512044"/>
                    <a:pt x="306740" y="478219"/>
                  </a:cubicBezTo>
                  <a:cubicBezTo>
                    <a:pt x="329808" y="444393"/>
                    <a:pt x="285210" y="425943"/>
                    <a:pt x="271370" y="398268"/>
                  </a:cubicBezTo>
                  <a:cubicBezTo>
                    <a:pt x="257529" y="370593"/>
                    <a:pt x="257529" y="247592"/>
                    <a:pt x="257529" y="210691"/>
                  </a:cubicBezTo>
                  <a:cubicBezTo>
                    <a:pt x="257529" y="175328"/>
                    <a:pt x="286748" y="152266"/>
                    <a:pt x="286748" y="133816"/>
                  </a:cubicBezTo>
                  <a:cubicBezTo>
                    <a:pt x="286748" y="129204"/>
                    <a:pt x="288286" y="121612"/>
                    <a:pt x="291314" y="112219"/>
                  </a:cubicBezTo>
                  <a:lnTo>
                    <a:pt x="301166" y="88575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/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6"/>
            </a:p>
          </p:txBody>
        </p:sp>
        <p:grpSp>
          <p:nvGrpSpPr>
            <p:cNvPr id="12" name="Group 22"/>
            <p:cNvGrpSpPr/>
            <p:nvPr/>
          </p:nvGrpSpPr>
          <p:grpSpPr>
            <a:xfrm>
              <a:off x="5201834" y="2836566"/>
              <a:ext cx="673206" cy="608879"/>
              <a:chOff x="5180389" y="2813849"/>
              <a:chExt cx="673206" cy="608879"/>
            </a:xfrm>
          </p:grpSpPr>
          <p:grpSp>
            <p:nvGrpSpPr>
              <p:cNvPr id="14" name="Group 11"/>
              <p:cNvGrpSpPr/>
              <p:nvPr/>
            </p:nvGrpSpPr>
            <p:grpSpPr>
              <a:xfrm>
                <a:off x="5278477" y="2974403"/>
                <a:ext cx="515128" cy="448325"/>
                <a:chOff x="9415196" y="2212556"/>
                <a:chExt cx="515128" cy="448325"/>
              </a:xfrm>
            </p:grpSpPr>
            <p:sp>
              <p:nvSpPr>
                <p:cNvPr id="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15196" y="2212556"/>
                  <a:ext cx="515128" cy="448325"/>
                </a:xfrm>
                <a:custGeom>
                  <a:avLst/>
                  <a:gdLst>
                    <a:gd name="connsiteX0" fmla="*/ 206653 w 515128"/>
                    <a:gd name="connsiteY0" fmla="*/ 0 h 448325"/>
                    <a:gd name="connsiteX1" fmla="*/ 468668 w 515128"/>
                    <a:gd name="connsiteY1" fmla="*/ 65185 h 448325"/>
                    <a:gd name="connsiteX2" fmla="*/ 503741 w 515128"/>
                    <a:gd name="connsiteY2" fmla="*/ 88753 h 448325"/>
                    <a:gd name="connsiteX3" fmla="*/ 502825 w 515128"/>
                    <a:gd name="connsiteY3" fmla="*/ 117496 h 448325"/>
                    <a:gd name="connsiteX4" fmla="*/ 515128 w 515128"/>
                    <a:gd name="connsiteY4" fmla="*/ 206672 h 448325"/>
                    <a:gd name="connsiteX5" fmla="*/ 495136 w 515128"/>
                    <a:gd name="connsiteY5" fmla="*/ 206672 h 448325"/>
                    <a:gd name="connsiteX6" fmla="*/ 505709 w 515128"/>
                    <a:gd name="connsiteY6" fmla="*/ 221855 h 448325"/>
                    <a:gd name="connsiteX7" fmla="*/ 512145 w 515128"/>
                    <a:gd name="connsiteY7" fmla="*/ 228679 h 448325"/>
                    <a:gd name="connsiteX8" fmla="*/ 507343 w 515128"/>
                    <a:gd name="connsiteY8" fmla="*/ 235885 h 448325"/>
                    <a:gd name="connsiteX9" fmla="*/ 502825 w 515128"/>
                    <a:gd name="connsiteY9" fmla="*/ 235885 h 448325"/>
                    <a:gd name="connsiteX10" fmla="*/ 499749 w 515128"/>
                    <a:gd name="connsiteY10" fmla="*/ 235885 h 448325"/>
                    <a:gd name="connsiteX11" fmla="*/ 500740 w 515128"/>
                    <a:gd name="connsiteY11" fmla="*/ 245792 h 448325"/>
                    <a:gd name="connsiteX12" fmla="*/ 470637 w 515128"/>
                    <a:gd name="connsiteY12" fmla="*/ 290962 h 448325"/>
                    <a:gd name="connsiteX13" fmla="*/ 264454 w 515128"/>
                    <a:gd name="connsiteY13" fmla="*/ 429247 h 448325"/>
                    <a:gd name="connsiteX14" fmla="*/ 236951 w 515128"/>
                    <a:gd name="connsiteY14" fmla="*/ 436200 h 448325"/>
                    <a:gd name="connsiteX15" fmla="*/ 224809 w 515128"/>
                    <a:gd name="connsiteY15" fmla="*/ 431414 h 448325"/>
                    <a:gd name="connsiteX16" fmla="*/ 149117 w 515128"/>
                    <a:gd name="connsiteY16" fmla="*/ 448062 h 448325"/>
                    <a:gd name="connsiteX17" fmla="*/ 96830 w 515128"/>
                    <a:gd name="connsiteY17" fmla="*/ 412699 h 448325"/>
                    <a:gd name="connsiteX18" fmla="*/ 73762 w 515128"/>
                    <a:gd name="connsiteY18" fmla="*/ 383486 h 448325"/>
                    <a:gd name="connsiteX19" fmla="*/ 71356 w 515128"/>
                    <a:gd name="connsiteY19" fmla="*/ 375124 h 448325"/>
                    <a:gd name="connsiteX20" fmla="*/ 61843 w 515128"/>
                    <a:gd name="connsiteY20" fmla="*/ 360195 h 448325"/>
                    <a:gd name="connsiteX21" fmla="*/ 60170 w 515128"/>
                    <a:gd name="connsiteY21" fmla="*/ 354551 h 448325"/>
                    <a:gd name="connsiteX22" fmla="*/ 57110 w 515128"/>
                    <a:gd name="connsiteY22" fmla="*/ 351511 h 448325"/>
                    <a:gd name="connsiteX23" fmla="*/ 46081 w 515128"/>
                    <a:gd name="connsiteY23" fmla="*/ 315836 h 448325"/>
                    <a:gd name="connsiteX24" fmla="*/ 19937 w 515128"/>
                    <a:gd name="connsiteY24" fmla="*/ 301998 h 448325"/>
                    <a:gd name="connsiteX25" fmla="*/ 30702 w 515128"/>
                    <a:gd name="connsiteY25" fmla="*/ 198985 h 448325"/>
                    <a:gd name="connsiteX26" fmla="*/ 3021 w 515128"/>
                    <a:gd name="connsiteY26" fmla="*/ 168234 h 448325"/>
                    <a:gd name="connsiteX27" fmla="*/ 5399 w 515128"/>
                    <a:gd name="connsiteY27" fmla="*/ 59912 h 448325"/>
                    <a:gd name="connsiteX28" fmla="*/ 9441 w 515128"/>
                    <a:gd name="connsiteY28" fmla="*/ 36537 h 448325"/>
                    <a:gd name="connsiteX29" fmla="*/ 24241 w 515128"/>
                    <a:gd name="connsiteY29" fmla="*/ 29994 h 448325"/>
                    <a:gd name="connsiteX30" fmla="*/ 206653 w 515128"/>
                    <a:gd name="connsiteY30" fmla="*/ 0 h 44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15128" h="448325">
                      <a:moveTo>
                        <a:pt x="206653" y="0"/>
                      </a:moveTo>
                      <a:cubicBezTo>
                        <a:pt x="303709" y="0"/>
                        <a:pt x="393874" y="24031"/>
                        <a:pt x="468668" y="65185"/>
                      </a:cubicBezTo>
                      <a:lnTo>
                        <a:pt x="503741" y="88753"/>
                      </a:lnTo>
                      <a:lnTo>
                        <a:pt x="502825" y="117496"/>
                      </a:lnTo>
                      <a:cubicBezTo>
                        <a:pt x="502825" y="117496"/>
                        <a:pt x="487446" y="191297"/>
                        <a:pt x="515128" y="206672"/>
                      </a:cubicBezTo>
                      <a:cubicBezTo>
                        <a:pt x="495136" y="206672"/>
                        <a:pt x="495136" y="206672"/>
                        <a:pt x="495136" y="206672"/>
                      </a:cubicBezTo>
                      <a:cubicBezTo>
                        <a:pt x="495136" y="206672"/>
                        <a:pt x="499750" y="214360"/>
                        <a:pt x="505709" y="221855"/>
                      </a:cubicBezTo>
                      <a:lnTo>
                        <a:pt x="512145" y="228679"/>
                      </a:lnTo>
                      <a:lnTo>
                        <a:pt x="507343" y="235885"/>
                      </a:lnTo>
                      <a:lnTo>
                        <a:pt x="502825" y="235885"/>
                      </a:lnTo>
                      <a:cubicBezTo>
                        <a:pt x="499749" y="235885"/>
                        <a:pt x="499749" y="235885"/>
                        <a:pt x="499749" y="235885"/>
                      </a:cubicBezTo>
                      <a:lnTo>
                        <a:pt x="500740" y="245792"/>
                      </a:lnTo>
                      <a:lnTo>
                        <a:pt x="470637" y="290962"/>
                      </a:lnTo>
                      <a:cubicBezTo>
                        <a:pt x="420108" y="351879"/>
                        <a:pt x="348553" y="400276"/>
                        <a:pt x="264454" y="429247"/>
                      </a:cubicBezTo>
                      <a:lnTo>
                        <a:pt x="236951" y="436200"/>
                      </a:lnTo>
                      <a:lnTo>
                        <a:pt x="224809" y="431414"/>
                      </a:lnTo>
                      <a:cubicBezTo>
                        <a:pt x="202174" y="429612"/>
                        <a:pt x="179106" y="445756"/>
                        <a:pt x="149117" y="448062"/>
                      </a:cubicBezTo>
                      <a:cubicBezTo>
                        <a:pt x="110671" y="451137"/>
                        <a:pt x="101444" y="426537"/>
                        <a:pt x="96830" y="412699"/>
                      </a:cubicBezTo>
                      <a:cubicBezTo>
                        <a:pt x="92216" y="398862"/>
                        <a:pt x="82990" y="391174"/>
                        <a:pt x="73762" y="383486"/>
                      </a:cubicBezTo>
                      <a:lnTo>
                        <a:pt x="71356" y="375124"/>
                      </a:lnTo>
                      <a:lnTo>
                        <a:pt x="61843" y="360195"/>
                      </a:lnTo>
                      <a:lnTo>
                        <a:pt x="60170" y="354551"/>
                      </a:lnTo>
                      <a:lnTo>
                        <a:pt x="57110" y="351511"/>
                      </a:lnTo>
                      <a:cubicBezTo>
                        <a:pt x="50406" y="340917"/>
                        <a:pt x="46081" y="322755"/>
                        <a:pt x="46081" y="315836"/>
                      </a:cubicBezTo>
                      <a:cubicBezTo>
                        <a:pt x="46081" y="306611"/>
                        <a:pt x="46081" y="308148"/>
                        <a:pt x="19937" y="301998"/>
                      </a:cubicBezTo>
                      <a:cubicBezTo>
                        <a:pt x="-4668" y="295848"/>
                        <a:pt x="32240" y="209747"/>
                        <a:pt x="30702" y="198985"/>
                      </a:cubicBezTo>
                      <a:cubicBezTo>
                        <a:pt x="29164" y="188222"/>
                        <a:pt x="12248" y="195910"/>
                        <a:pt x="3021" y="168234"/>
                      </a:cubicBezTo>
                      <a:cubicBezTo>
                        <a:pt x="-1593" y="154397"/>
                        <a:pt x="-1016" y="108560"/>
                        <a:pt x="5399" y="59912"/>
                      </a:cubicBezTo>
                      <a:lnTo>
                        <a:pt x="9441" y="36537"/>
                      </a:lnTo>
                      <a:lnTo>
                        <a:pt x="24241" y="29994"/>
                      </a:lnTo>
                      <a:cubicBezTo>
                        <a:pt x="80307" y="10680"/>
                        <a:pt x="141949" y="0"/>
                        <a:pt x="206653" y="0"/>
                      </a:cubicBezTo>
                      <a:close/>
                    </a:path>
                  </a:pathLst>
                </a:custGeom>
                <a:solidFill>
                  <a:srgbClr val="FFDCB8"/>
                </a:solidFill>
                <a:ln>
                  <a:noFill/>
                </a:ln>
                <a:extLst/>
              </p:spPr>
              <p:txBody>
                <a:bodyPr vert="horz" wrap="square" lIns="91261" tIns="45631" rIns="91261" bIns="4563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796"/>
                </a:p>
              </p:txBody>
            </p:sp>
            <p:grpSp>
              <p:nvGrpSpPr>
                <p:cNvPr id="20" name="Group 13"/>
                <p:cNvGrpSpPr/>
                <p:nvPr/>
              </p:nvGrpSpPr>
              <p:grpSpPr>
                <a:xfrm>
                  <a:off x="9465578" y="2284738"/>
                  <a:ext cx="98497" cy="118205"/>
                  <a:chOff x="7142632" y="2898408"/>
                  <a:chExt cx="98497" cy="118205"/>
                </a:xfrm>
              </p:grpSpPr>
              <p:sp>
                <p:nvSpPr>
                  <p:cNvPr id="2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148976" y="2957367"/>
                    <a:ext cx="39992" cy="59246"/>
                  </a:xfrm>
                  <a:custGeom>
                    <a:avLst/>
                    <a:gdLst>
                      <a:gd name="T0" fmla="*/ 20 w 23"/>
                      <a:gd name="T1" fmla="*/ 20 h 34"/>
                      <a:gd name="T2" fmla="*/ 6 w 23"/>
                      <a:gd name="T3" fmla="*/ 33 h 34"/>
                      <a:gd name="T4" fmla="*/ 2 w 23"/>
                      <a:gd name="T5" fmla="*/ 14 h 34"/>
                      <a:gd name="T6" fmla="*/ 16 w 23"/>
                      <a:gd name="T7" fmla="*/ 2 h 34"/>
                      <a:gd name="T8" fmla="*/ 20 w 23"/>
                      <a:gd name="T9" fmla="*/ 2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34">
                        <a:moveTo>
                          <a:pt x="20" y="20"/>
                        </a:moveTo>
                        <a:cubicBezTo>
                          <a:pt x="17" y="29"/>
                          <a:pt x="11" y="34"/>
                          <a:pt x="6" y="33"/>
                        </a:cubicBezTo>
                        <a:cubicBezTo>
                          <a:pt x="1" y="31"/>
                          <a:pt x="0" y="23"/>
                          <a:pt x="2" y="14"/>
                        </a:cubicBezTo>
                        <a:cubicBezTo>
                          <a:pt x="5" y="6"/>
                          <a:pt x="11" y="0"/>
                          <a:pt x="16" y="2"/>
                        </a:cubicBezTo>
                        <a:cubicBezTo>
                          <a:pt x="21" y="4"/>
                          <a:pt x="23" y="12"/>
                          <a:pt x="20" y="20"/>
                        </a:cubicBezTo>
                      </a:path>
                    </a:pathLst>
                  </a:custGeom>
                  <a:solidFill>
                    <a:srgbClr val="190F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261" tIns="45631" rIns="91261" bIns="456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796"/>
                  </a:p>
                </p:txBody>
              </p:sp>
              <p:sp>
                <p:nvSpPr>
                  <p:cNvPr id="2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 rot="20731158">
                    <a:off x="7142632" y="2898408"/>
                    <a:ext cx="98497" cy="47397"/>
                  </a:xfrm>
                  <a:custGeom>
                    <a:avLst/>
                    <a:gdLst>
                      <a:gd name="T0" fmla="*/ 0 w 56"/>
                      <a:gd name="T1" fmla="*/ 27 h 27"/>
                      <a:gd name="T2" fmla="*/ 56 w 56"/>
                      <a:gd name="T3" fmla="*/ 26 h 27"/>
                      <a:gd name="T4" fmla="*/ 0 w 56"/>
                      <a:gd name="T5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6" h="27">
                        <a:moveTo>
                          <a:pt x="0" y="27"/>
                        </a:moveTo>
                        <a:cubicBezTo>
                          <a:pt x="0" y="27"/>
                          <a:pt x="20" y="0"/>
                          <a:pt x="56" y="26"/>
                        </a:cubicBezTo>
                        <a:cubicBezTo>
                          <a:pt x="56" y="26"/>
                          <a:pt x="20" y="23"/>
                          <a:pt x="0" y="27"/>
                        </a:cubicBezTo>
                      </a:path>
                    </a:pathLst>
                  </a:custGeom>
                  <a:solidFill>
                    <a:srgbClr val="4939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261" tIns="45631" rIns="91261" bIns="456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796"/>
                  </a:p>
                </p:txBody>
              </p:sp>
            </p:grpSp>
            <p:sp>
              <p:nvSpPr>
                <p:cNvPr id="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509425" y="2548863"/>
                  <a:ext cx="53865" cy="58025"/>
                </a:xfrm>
                <a:custGeom>
                  <a:avLst/>
                  <a:gdLst>
                    <a:gd name="T0" fmla="*/ 0 w 124"/>
                    <a:gd name="T1" fmla="*/ 110 h 111"/>
                    <a:gd name="T2" fmla="*/ 16 w 124"/>
                    <a:gd name="T3" fmla="*/ 111 h 111"/>
                    <a:gd name="T4" fmla="*/ 124 w 124"/>
                    <a:gd name="T5" fmla="*/ 0 h 111"/>
                    <a:gd name="T6" fmla="*/ 0 w 124"/>
                    <a:gd name="T7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11">
                      <a:moveTo>
                        <a:pt x="0" y="110"/>
                      </a:moveTo>
                      <a:cubicBezTo>
                        <a:pt x="5" y="111"/>
                        <a:pt x="10" y="111"/>
                        <a:pt x="16" y="111"/>
                      </a:cubicBezTo>
                      <a:cubicBezTo>
                        <a:pt x="76" y="108"/>
                        <a:pt x="109" y="44"/>
                        <a:pt x="124" y="0"/>
                      </a:cubicBezTo>
                      <a:cubicBezTo>
                        <a:pt x="86" y="3"/>
                        <a:pt x="5" y="20"/>
                        <a:pt x="0" y="110"/>
                      </a:cubicBezTo>
                      <a:close/>
                    </a:path>
                  </a:pathLst>
                </a:custGeom>
                <a:solidFill>
                  <a:srgbClr val="EDA6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61" tIns="45631" rIns="91261" bIns="4563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6"/>
                </a:p>
              </p:txBody>
            </p:sp>
            <p:sp>
              <p:nvSpPr>
                <p:cNvPr id="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67164" y="2526938"/>
                  <a:ext cx="101273" cy="79507"/>
                </a:xfrm>
                <a:custGeom>
                  <a:avLst/>
                  <a:gdLst>
                    <a:gd name="T0" fmla="*/ 0 w 222"/>
                    <a:gd name="T1" fmla="*/ 32 h 152"/>
                    <a:gd name="T2" fmla="*/ 86 w 222"/>
                    <a:gd name="T3" fmla="*/ 152 h 152"/>
                    <a:gd name="T4" fmla="*/ 210 w 222"/>
                    <a:gd name="T5" fmla="*/ 42 h 152"/>
                    <a:gd name="T6" fmla="*/ 222 w 222"/>
                    <a:gd name="T7" fmla="*/ 0 h 152"/>
                    <a:gd name="T8" fmla="*/ 0 w 222"/>
                    <a:gd name="T9" fmla="*/ 32 h 152"/>
                    <a:gd name="connsiteX0" fmla="*/ 0 w 10493"/>
                    <a:gd name="connsiteY0" fmla="*/ 2105 h 10000"/>
                    <a:gd name="connsiteX1" fmla="*/ 4367 w 10493"/>
                    <a:gd name="connsiteY1" fmla="*/ 10000 h 10000"/>
                    <a:gd name="connsiteX2" fmla="*/ 9952 w 10493"/>
                    <a:gd name="connsiteY2" fmla="*/ 2763 h 10000"/>
                    <a:gd name="connsiteX3" fmla="*/ 10493 w 10493"/>
                    <a:gd name="connsiteY3" fmla="*/ 0 h 10000"/>
                    <a:gd name="connsiteX4" fmla="*/ 0 w 10493"/>
                    <a:gd name="connsiteY4" fmla="*/ 210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93" h="10000">
                      <a:moveTo>
                        <a:pt x="0" y="2105"/>
                      </a:moveTo>
                      <a:cubicBezTo>
                        <a:pt x="0" y="2105"/>
                        <a:pt x="898" y="9342"/>
                        <a:pt x="4367" y="10000"/>
                      </a:cubicBezTo>
                      <a:cubicBezTo>
                        <a:pt x="4592" y="4079"/>
                        <a:pt x="8241" y="2961"/>
                        <a:pt x="9952" y="2763"/>
                      </a:cubicBezTo>
                      <a:cubicBezTo>
                        <a:pt x="10358" y="1184"/>
                        <a:pt x="10493" y="0"/>
                        <a:pt x="10493" y="0"/>
                      </a:cubicBezTo>
                      <a:cubicBezTo>
                        <a:pt x="9502" y="921"/>
                        <a:pt x="0" y="2105"/>
                        <a:pt x="0" y="2105"/>
                      </a:cubicBezTo>
                      <a:close/>
                    </a:path>
                  </a:pathLst>
                </a:custGeom>
                <a:solidFill>
                  <a:srgbClr val="7534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61" tIns="45631" rIns="91261" bIns="4563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6"/>
                </a:p>
              </p:txBody>
            </p:sp>
          </p:grpSp>
          <p:grpSp>
            <p:nvGrpSpPr>
              <p:cNvPr id="15" name="Group 18"/>
              <p:cNvGrpSpPr/>
              <p:nvPr/>
            </p:nvGrpSpPr>
            <p:grpSpPr>
              <a:xfrm rot="20618795">
                <a:off x="5609409" y="3067698"/>
                <a:ext cx="63025" cy="157563"/>
                <a:chOff x="9752488" y="2267505"/>
                <a:chExt cx="89826" cy="224565"/>
              </a:xfrm>
            </p:grpSpPr>
            <p:sp>
              <p:nvSpPr>
                <p:cNvPr id="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 rot="694546" flipH="1">
                  <a:off x="9752488" y="2267505"/>
                  <a:ext cx="89826" cy="224565"/>
                </a:xfrm>
                <a:custGeom>
                  <a:avLst/>
                  <a:gdLst>
                    <a:gd name="T0" fmla="*/ 10 w 10"/>
                    <a:gd name="T1" fmla="*/ 20 h 25"/>
                    <a:gd name="T2" fmla="*/ 5 w 10"/>
                    <a:gd name="T3" fmla="*/ 25 h 25"/>
                    <a:gd name="T4" fmla="*/ 0 w 10"/>
                    <a:gd name="T5" fmla="*/ 20 h 25"/>
                    <a:gd name="T6" fmla="*/ 0 w 10"/>
                    <a:gd name="T7" fmla="*/ 5 h 25"/>
                    <a:gd name="T8" fmla="*/ 5 w 10"/>
                    <a:gd name="T9" fmla="*/ 0 h 25"/>
                    <a:gd name="T10" fmla="*/ 10 w 10"/>
                    <a:gd name="T11" fmla="*/ 5 h 25"/>
                    <a:gd name="T12" fmla="*/ 10 w 10"/>
                    <a:gd name="T13" fmla="*/ 2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25">
                      <a:moveTo>
                        <a:pt x="10" y="20"/>
                      </a:moveTo>
                      <a:cubicBezTo>
                        <a:pt x="10" y="23"/>
                        <a:pt x="8" y="25"/>
                        <a:pt x="5" y="25"/>
                      </a:cubicBezTo>
                      <a:cubicBezTo>
                        <a:pt x="2" y="25"/>
                        <a:pt x="0" y="23"/>
                        <a:pt x="0" y="2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8" y="0"/>
                        <a:pt x="10" y="2"/>
                        <a:pt x="10" y="5"/>
                      </a:cubicBezTo>
                      <a:lnTo>
                        <a:pt x="10" y="20"/>
                      </a:lnTo>
                      <a:close/>
                    </a:path>
                  </a:pathLst>
                </a:custGeom>
                <a:solidFill>
                  <a:srgbClr val="FDD0AB"/>
                </a:solidFill>
                <a:ln>
                  <a:noFill/>
                </a:ln>
                <a:extLst/>
              </p:spPr>
              <p:txBody>
                <a:bodyPr vert="horz" wrap="square" lIns="91261" tIns="45631" rIns="91261" bIns="4563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6"/>
                </a:p>
              </p:txBody>
            </p:sp>
            <p:sp>
              <p:nvSpPr>
                <p:cNvPr id="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 rot="694546" flipH="1">
                  <a:off x="9753429" y="2303131"/>
                  <a:ext cx="71114" cy="142225"/>
                </a:xfrm>
                <a:custGeom>
                  <a:avLst/>
                  <a:gdLst>
                    <a:gd name="T0" fmla="*/ 5 w 8"/>
                    <a:gd name="T1" fmla="*/ 13 h 16"/>
                    <a:gd name="T2" fmla="*/ 5 w 8"/>
                    <a:gd name="T3" fmla="*/ 4 h 16"/>
                    <a:gd name="T4" fmla="*/ 8 w 8"/>
                    <a:gd name="T5" fmla="*/ 0 h 16"/>
                    <a:gd name="T6" fmla="*/ 7 w 8"/>
                    <a:gd name="T7" fmla="*/ 0 h 16"/>
                    <a:gd name="T8" fmla="*/ 0 w 8"/>
                    <a:gd name="T9" fmla="*/ 4 h 16"/>
                    <a:gd name="T10" fmla="*/ 0 w 8"/>
                    <a:gd name="T11" fmla="*/ 13 h 16"/>
                    <a:gd name="T12" fmla="*/ 5 w 8"/>
                    <a:gd name="T13" fmla="*/ 16 h 16"/>
                    <a:gd name="T14" fmla="*/ 6 w 8"/>
                    <a:gd name="T15" fmla="*/ 16 h 16"/>
                    <a:gd name="T16" fmla="*/ 5 w 8"/>
                    <a:gd name="T17" fmla="*/ 1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16">
                      <a:moveTo>
                        <a:pt x="5" y="13"/>
                      </a:move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2"/>
                        <a:pt x="5" y="1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3" y="0"/>
                        <a:pt x="0" y="2"/>
                        <a:pt x="0" y="4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5"/>
                        <a:pt x="2" y="16"/>
                        <a:pt x="5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4" y="16"/>
                        <a:pt x="5" y="15"/>
                        <a:pt x="5" y="13"/>
                      </a:cubicBezTo>
                      <a:close/>
                    </a:path>
                  </a:pathLst>
                </a:custGeom>
                <a:solidFill>
                  <a:srgbClr val="B992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61" tIns="45631" rIns="91261" bIns="4563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6"/>
                </a:p>
              </p:txBody>
            </p:sp>
          </p:grp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5180389" y="2813849"/>
                <a:ext cx="673206" cy="469706"/>
              </a:xfrm>
              <a:custGeom>
                <a:avLst/>
                <a:gdLst>
                  <a:gd name="connsiteX0" fmla="*/ 318501 w 673206"/>
                  <a:gd name="connsiteY0" fmla="*/ 1420 h 469706"/>
                  <a:gd name="connsiteX1" fmla="*/ 205180 w 673206"/>
                  <a:gd name="connsiteY1" fmla="*/ 51365 h 469706"/>
                  <a:gd name="connsiteX2" fmla="*/ 58002 w 673206"/>
                  <a:gd name="connsiteY2" fmla="*/ 227497 h 469706"/>
                  <a:gd name="connsiteX3" fmla="*/ 60046 w 673206"/>
                  <a:gd name="connsiteY3" fmla="*/ 291631 h 469706"/>
                  <a:gd name="connsiteX4" fmla="*/ 51771 w 673206"/>
                  <a:gd name="connsiteY4" fmla="*/ 291100 h 469706"/>
                  <a:gd name="connsiteX5" fmla="*/ 517 w 673206"/>
                  <a:gd name="connsiteY5" fmla="*/ 259965 h 469706"/>
                  <a:gd name="connsiteX6" fmla="*/ 45115 w 673206"/>
                  <a:gd name="connsiteY6" fmla="*/ 332228 h 469706"/>
                  <a:gd name="connsiteX7" fmla="*/ 517 w 673206"/>
                  <a:gd name="connsiteY7" fmla="*/ 315316 h 469706"/>
                  <a:gd name="connsiteX8" fmla="*/ 30769 w 673206"/>
                  <a:gd name="connsiteY8" fmla="*/ 360192 h 469706"/>
                  <a:gd name="connsiteX9" fmla="*/ 59125 w 673206"/>
                  <a:gd name="connsiteY9" fmla="*/ 382617 h 469706"/>
                  <a:gd name="connsiteX10" fmla="*/ 48318 w 673206"/>
                  <a:gd name="connsiteY10" fmla="*/ 398843 h 469706"/>
                  <a:gd name="connsiteX11" fmla="*/ 68310 w 673206"/>
                  <a:gd name="connsiteY11" fmla="*/ 398843 h 469706"/>
                  <a:gd name="connsiteX12" fmla="*/ 57737 w 673206"/>
                  <a:gd name="connsiteY12" fmla="*/ 414026 h 469706"/>
                  <a:gd name="connsiteX13" fmla="*/ 51301 w 673206"/>
                  <a:gd name="connsiteY13" fmla="*/ 420850 h 469706"/>
                  <a:gd name="connsiteX14" fmla="*/ 56103 w 673206"/>
                  <a:gd name="connsiteY14" fmla="*/ 428056 h 469706"/>
                  <a:gd name="connsiteX15" fmla="*/ 60621 w 673206"/>
                  <a:gd name="connsiteY15" fmla="*/ 428056 h 469706"/>
                  <a:gd name="connsiteX16" fmla="*/ 63697 w 673206"/>
                  <a:gd name="connsiteY16" fmla="*/ 428056 h 469706"/>
                  <a:gd name="connsiteX17" fmla="*/ 62706 w 673206"/>
                  <a:gd name="connsiteY17" fmla="*/ 437963 h 469706"/>
                  <a:gd name="connsiteX18" fmla="*/ 83861 w 673206"/>
                  <a:gd name="connsiteY18" fmla="*/ 469706 h 469706"/>
                  <a:gd name="connsiteX19" fmla="*/ 88902 w 673206"/>
                  <a:gd name="connsiteY19" fmla="*/ 427575 h 469706"/>
                  <a:gd name="connsiteX20" fmla="*/ 448199 w 673206"/>
                  <a:gd name="connsiteY20" fmla="*/ 180885 h 469706"/>
                  <a:gd name="connsiteX21" fmla="*/ 522112 w 673206"/>
                  <a:gd name="connsiteY21" fmla="*/ 187162 h 469706"/>
                  <a:gd name="connsiteX22" fmla="*/ 569779 w 673206"/>
                  <a:gd name="connsiteY22" fmla="*/ 199627 h 469706"/>
                  <a:gd name="connsiteX23" fmla="*/ 575588 w 673206"/>
                  <a:gd name="connsiteY23" fmla="*/ 198486 h 469706"/>
                  <a:gd name="connsiteX24" fmla="*/ 672689 w 673206"/>
                  <a:gd name="connsiteY24" fmla="*/ 112866 h 469706"/>
                  <a:gd name="connsiteX25" fmla="*/ 628091 w 673206"/>
                  <a:gd name="connsiteY25" fmla="*/ 129778 h 469706"/>
                  <a:gd name="connsiteX26" fmla="*/ 672689 w 673206"/>
                  <a:gd name="connsiteY26" fmla="*/ 57515 h 469706"/>
                  <a:gd name="connsiteX27" fmla="*/ 603485 w 673206"/>
                  <a:gd name="connsiteY27" fmla="*/ 89803 h 469706"/>
                  <a:gd name="connsiteX28" fmla="*/ 586569 w 673206"/>
                  <a:gd name="connsiteY28" fmla="*/ 34452 h 469706"/>
                  <a:gd name="connsiteX29" fmla="*/ 538895 w 673206"/>
                  <a:gd name="connsiteY29" fmla="*/ 71353 h 469706"/>
                  <a:gd name="connsiteX30" fmla="*/ 551198 w 673206"/>
                  <a:gd name="connsiteY30" fmla="*/ 48290 h 469706"/>
                  <a:gd name="connsiteX31" fmla="*/ 378958 w 673206"/>
                  <a:gd name="connsiteY31" fmla="*/ 26765 h 469706"/>
                  <a:gd name="connsiteX32" fmla="*/ 318501 w 673206"/>
                  <a:gd name="connsiteY32" fmla="*/ 1420 h 469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73206" h="469706">
                    <a:moveTo>
                      <a:pt x="318501" y="1420"/>
                    </a:moveTo>
                    <a:cubicBezTo>
                      <a:pt x="262561" y="-7445"/>
                      <a:pt x="221327" y="27149"/>
                      <a:pt x="205180" y="51365"/>
                    </a:cubicBezTo>
                    <a:cubicBezTo>
                      <a:pt x="205180" y="51365"/>
                      <a:pt x="70954" y="59605"/>
                      <a:pt x="58002" y="227497"/>
                    </a:cubicBezTo>
                    <a:lnTo>
                      <a:pt x="60046" y="291631"/>
                    </a:lnTo>
                    <a:lnTo>
                      <a:pt x="51771" y="291100"/>
                    </a:lnTo>
                    <a:cubicBezTo>
                      <a:pt x="29928" y="283316"/>
                      <a:pt x="517" y="259965"/>
                      <a:pt x="517" y="259965"/>
                    </a:cubicBezTo>
                    <a:cubicBezTo>
                      <a:pt x="-5634" y="299940"/>
                      <a:pt x="45115" y="332228"/>
                      <a:pt x="45115" y="332228"/>
                    </a:cubicBezTo>
                    <a:cubicBezTo>
                      <a:pt x="29736" y="336841"/>
                      <a:pt x="517" y="315316"/>
                      <a:pt x="517" y="315316"/>
                    </a:cubicBezTo>
                    <a:cubicBezTo>
                      <a:pt x="9360" y="333766"/>
                      <a:pt x="19740" y="348468"/>
                      <a:pt x="30769" y="360192"/>
                    </a:cubicBezTo>
                    <a:lnTo>
                      <a:pt x="59125" y="382617"/>
                    </a:lnTo>
                    <a:lnTo>
                      <a:pt x="48318" y="398843"/>
                    </a:lnTo>
                    <a:cubicBezTo>
                      <a:pt x="68310" y="398843"/>
                      <a:pt x="68310" y="398843"/>
                      <a:pt x="68310" y="398843"/>
                    </a:cubicBezTo>
                    <a:cubicBezTo>
                      <a:pt x="68310" y="398843"/>
                      <a:pt x="63696" y="406531"/>
                      <a:pt x="57737" y="414026"/>
                    </a:cubicBezTo>
                    <a:lnTo>
                      <a:pt x="51301" y="420850"/>
                    </a:lnTo>
                    <a:lnTo>
                      <a:pt x="56103" y="428056"/>
                    </a:lnTo>
                    <a:lnTo>
                      <a:pt x="60621" y="428056"/>
                    </a:lnTo>
                    <a:cubicBezTo>
                      <a:pt x="63697" y="428056"/>
                      <a:pt x="63697" y="428056"/>
                      <a:pt x="63697" y="428056"/>
                    </a:cubicBezTo>
                    <a:lnTo>
                      <a:pt x="62706" y="437963"/>
                    </a:lnTo>
                    <a:lnTo>
                      <a:pt x="83861" y="469706"/>
                    </a:lnTo>
                    <a:lnTo>
                      <a:pt x="88902" y="427575"/>
                    </a:lnTo>
                    <a:cubicBezTo>
                      <a:pt x="123100" y="286790"/>
                      <a:pt x="270969" y="180885"/>
                      <a:pt x="448199" y="180885"/>
                    </a:cubicBezTo>
                    <a:cubicBezTo>
                      <a:pt x="473518" y="180885"/>
                      <a:pt x="498237" y="183047"/>
                      <a:pt x="522112" y="187162"/>
                    </a:cubicBezTo>
                    <a:lnTo>
                      <a:pt x="569779" y="199627"/>
                    </a:lnTo>
                    <a:lnTo>
                      <a:pt x="575588" y="198486"/>
                    </a:lnTo>
                    <a:cubicBezTo>
                      <a:pt x="605792" y="189838"/>
                      <a:pt x="646161" y="168216"/>
                      <a:pt x="672689" y="112866"/>
                    </a:cubicBezTo>
                    <a:cubicBezTo>
                      <a:pt x="672689" y="112866"/>
                      <a:pt x="643470" y="134391"/>
                      <a:pt x="628091" y="129778"/>
                    </a:cubicBezTo>
                    <a:cubicBezTo>
                      <a:pt x="628091" y="129778"/>
                      <a:pt x="678840" y="97490"/>
                      <a:pt x="672689" y="57515"/>
                    </a:cubicBezTo>
                    <a:cubicBezTo>
                      <a:pt x="672689" y="57515"/>
                      <a:pt x="620402" y="99028"/>
                      <a:pt x="603485" y="89803"/>
                    </a:cubicBezTo>
                    <a:cubicBezTo>
                      <a:pt x="603485" y="89803"/>
                      <a:pt x="603485" y="49827"/>
                      <a:pt x="586569" y="34452"/>
                    </a:cubicBezTo>
                    <a:cubicBezTo>
                      <a:pt x="586569" y="34452"/>
                      <a:pt x="571190" y="83653"/>
                      <a:pt x="538895" y="71353"/>
                    </a:cubicBezTo>
                    <a:cubicBezTo>
                      <a:pt x="538895" y="71353"/>
                      <a:pt x="554274" y="59052"/>
                      <a:pt x="551198" y="48290"/>
                    </a:cubicBezTo>
                    <a:cubicBezTo>
                      <a:pt x="551198" y="48290"/>
                      <a:pt x="423556" y="55977"/>
                      <a:pt x="378958" y="26765"/>
                    </a:cubicBezTo>
                    <a:cubicBezTo>
                      <a:pt x="357428" y="12158"/>
                      <a:pt x="337147" y="4375"/>
                      <a:pt x="318501" y="1420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/>
            </p:spPr>
            <p:txBody>
              <a:bodyPr vert="horz" wrap="square" lIns="91261" tIns="45631" rIns="91261" bIns="4563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96"/>
              </a:p>
            </p:txBody>
          </p:sp>
        </p:grpSp>
        <p:sp>
          <p:nvSpPr>
            <p:cNvPr id="13" name="出自【趣你的PPT】(微信:qunideppt)：最优质的PPT资源库"/>
            <p:cNvSpPr/>
            <p:nvPr/>
          </p:nvSpPr>
          <p:spPr>
            <a:xfrm rot="20441697">
              <a:off x="5373629" y="3147305"/>
              <a:ext cx="1412788" cy="1180038"/>
            </a:xfrm>
            <a:custGeom>
              <a:avLst/>
              <a:gdLst>
                <a:gd name="connsiteX0" fmla="*/ 576988 w 1412788"/>
                <a:gd name="connsiteY0" fmla="*/ 0 h 1180038"/>
                <a:gd name="connsiteX1" fmla="*/ 578829 w 1412788"/>
                <a:gd name="connsiteY1" fmla="*/ 4131 h 1180038"/>
                <a:gd name="connsiteX2" fmla="*/ 586129 w 1412788"/>
                <a:gd name="connsiteY2" fmla="*/ 10838 h 1180038"/>
                <a:gd name="connsiteX3" fmla="*/ 572704 w 1412788"/>
                <a:gd name="connsiteY3" fmla="*/ 6135 h 1180038"/>
                <a:gd name="connsiteX4" fmla="*/ 570073 w 1412788"/>
                <a:gd name="connsiteY4" fmla="*/ 5213 h 1180038"/>
                <a:gd name="connsiteX5" fmla="*/ 1286441 w 1412788"/>
                <a:gd name="connsiteY5" fmla="*/ 85089 h 1180038"/>
                <a:gd name="connsiteX6" fmla="*/ 1290879 w 1412788"/>
                <a:gd name="connsiteY6" fmla="*/ 90170 h 1180038"/>
                <a:gd name="connsiteX7" fmla="*/ 1386944 w 1412788"/>
                <a:gd name="connsiteY7" fmla="*/ 236858 h 1180038"/>
                <a:gd name="connsiteX8" fmla="*/ 1412788 w 1412788"/>
                <a:gd name="connsiteY8" fmla="*/ 296846 h 1180038"/>
                <a:gd name="connsiteX9" fmla="*/ 1391214 w 1412788"/>
                <a:gd name="connsiteY9" fmla="*/ 289596 h 1180038"/>
                <a:gd name="connsiteX10" fmla="*/ 1244317 w 1412788"/>
                <a:gd name="connsiteY10" fmla="*/ 322853 h 1180038"/>
                <a:gd name="connsiteX11" fmla="*/ 994807 w 1412788"/>
                <a:gd name="connsiteY11" fmla="*/ 323424 h 1180038"/>
                <a:gd name="connsiteX12" fmla="*/ 968308 w 1412788"/>
                <a:gd name="connsiteY12" fmla="*/ 371160 h 1180038"/>
                <a:gd name="connsiteX13" fmla="*/ 1019668 w 1412788"/>
                <a:gd name="connsiteY13" fmla="*/ 866482 h 1180038"/>
                <a:gd name="connsiteX14" fmla="*/ 1051954 w 1412788"/>
                <a:gd name="connsiteY14" fmla="*/ 1105970 h 1180038"/>
                <a:gd name="connsiteX15" fmla="*/ 1077948 w 1412788"/>
                <a:gd name="connsiteY15" fmla="*/ 1146613 h 1180038"/>
                <a:gd name="connsiteX16" fmla="*/ 557952 w 1412788"/>
                <a:gd name="connsiteY16" fmla="*/ 1180038 h 1180038"/>
                <a:gd name="connsiteX17" fmla="*/ 546497 w 1412788"/>
                <a:gd name="connsiteY17" fmla="*/ 1152813 h 1180038"/>
                <a:gd name="connsiteX18" fmla="*/ 398657 w 1412788"/>
                <a:gd name="connsiteY18" fmla="*/ 829778 h 1180038"/>
                <a:gd name="connsiteX19" fmla="*/ 210315 w 1412788"/>
                <a:gd name="connsiteY19" fmla="*/ 516177 h 1180038"/>
                <a:gd name="connsiteX20" fmla="*/ 198048 w 1412788"/>
                <a:gd name="connsiteY20" fmla="*/ 523284 h 1180038"/>
                <a:gd name="connsiteX21" fmla="*/ 120154 w 1412788"/>
                <a:gd name="connsiteY21" fmla="*/ 574205 h 1180038"/>
                <a:gd name="connsiteX22" fmla="*/ 56632 w 1412788"/>
                <a:gd name="connsiteY22" fmla="*/ 612607 h 1180038"/>
                <a:gd name="connsiteX23" fmla="*/ 0 w 1412788"/>
                <a:gd name="connsiteY23" fmla="*/ 408200 h 1180038"/>
                <a:gd name="connsiteX24" fmla="*/ 14116 w 1412788"/>
                <a:gd name="connsiteY24" fmla="*/ 402005 h 1180038"/>
                <a:gd name="connsiteX25" fmla="*/ 14014 w 1412788"/>
                <a:gd name="connsiteY25" fmla="*/ 402273 h 1180038"/>
                <a:gd name="connsiteX26" fmla="*/ 13785 w 1412788"/>
                <a:gd name="connsiteY26" fmla="*/ 403204 h 1180038"/>
                <a:gd name="connsiteX27" fmla="*/ 17344 w 1412788"/>
                <a:gd name="connsiteY27" fmla="*/ 401641 h 1180038"/>
                <a:gd name="connsiteX28" fmla="*/ 100476 w 1412788"/>
                <a:gd name="connsiteY28" fmla="*/ 318048 h 1180038"/>
                <a:gd name="connsiteX29" fmla="*/ 286725 w 1412788"/>
                <a:gd name="connsiteY29" fmla="*/ 191054 h 1180038"/>
                <a:gd name="connsiteX30" fmla="*/ 257275 w 1412788"/>
                <a:gd name="connsiteY30" fmla="*/ 112315 h 1180038"/>
                <a:gd name="connsiteX31" fmla="*/ 248661 w 1412788"/>
                <a:gd name="connsiteY31" fmla="*/ 104874 h 1180038"/>
                <a:gd name="connsiteX32" fmla="*/ 276917 w 1412788"/>
                <a:gd name="connsiteY32" fmla="*/ 107405 h 1180038"/>
                <a:gd name="connsiteX33" fmla="*/ 517223 w 1412788"/>
                <a:gd name="connsiteY33" fmla="*/ 45059 h 1180038"/>
                <a:gd name="connsiteX34" fmla="*/ 560566 w 1412788"/>
                <a:gd name="connsiteY34" fmla="*/ 12380 h 1180038"/>
                <a:gd name="connsiteX35" fmla="*/ 559729 w 1412788"/>
                <a:gd name="connsiteY35" fmla="*/ 15844 h 1180038"/>
                <a:gd name="connsiteX36" fmla="*/ 559275 w 1412788"/>
                <a:gd name="connsiteY36" fmla="*/ 17722 h 1180038"/>
                <a:gd name="connsiteX37" fmla="*/ 602811 w 1412788"/>
                <a:gd name="connsiteY37" fmla="*/ 65554 h 1180038"/>
                <a:gd name="connsiteX38" fmla="*/ 687646 w 1412788"/>
                <a:gd name="connsiteY38" fmla="*/ 83868 h 1180038"/>
                <a:gd name="connsiteX39" fmla="*/ 818651 w 1412788"/>
                <a:gd name="connsiteY39" fmla="*/ 40157 h 1180038"/>
                <a:gd name="connsiteX40" fmla="*/ 1019384 w 1412788"/>
                <a:gd name="connsiteY40" fmla="*/ 81148 h 1180038"/>
                <a:gd name="connsiteX41" fmla="*/ 1099216 w 1412788"/>
                <a:gd name="connsiteY41" fmla="*/ 76531 h 1180038"/>
                <a:gd name="connsiteX42" fmla="*/ 1202724 w 1412788"/>
                <a:gd name="connsiteY42" fmla="*/ 82243 h 118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12788" h="1180038">
                  <a:moveTo>
                    <a:pt x="576988" y="0"/>
                  </a:moveTo>
                  <a:lnTo>
                    <a:pt x="578829" y="4131"/>
                  </a:lnTo>
                  <a:cubicBezTo>
                    <a:pt x="581008" y="7720"/>
                    <a:pt x="583462" y="10311"/>
                    <a:pt x="586129" y="10838"/>
                  </a:cubicBezTo>
                  <a:cubicBezTo>
                    <a:pt x="580323" y="8804"/>
                    <a:pt x="575969" y="7279"/>
                    <a:pt x="572704" y="6135"/>
                  </a:cubicBezTo>
                  <a:lnTo>
                    <a:pt x="570073" y="5213"/>
                  </a:lnTo>
                  <a:close/>
                  <a:moveTo>
                    <a:pt x="1286441" y="85089"/>
                  </a:moveTo>
                  <a:lnTo>
                    <a:pt x="1290879" y="90170"/>
                  </a:lnTo>
                  <a:cubicBezTo>
                    <a:pt x="1326471" y="135011"/>
                    <a:pt x="1358668" y="184129"/>
                    <a:pt x="1386944" y="236858"/>
                  </a:cubicBezTo>
                  <a:lnTo>
                    <a:pt x="1412788" y="296846"/>
                  </a:lnTo>
                  <a:lnTo>
                    <a:pt x="1391214" y="289596"/>
                  </a:lnTo>
                  <a:cubicBezTo>
                    <a:pt x="1363638" y="279936"/>
                    <a:pt x="1335694" y="294584"/>
                    <a:pt x="1244317" y="322853"/>
                  </a:cubicBezTo>
                  <a:cubicBezTo>
                    <a:pt x="1152941" y="351122"/>
                    <a:pt x="1010772" y="329016"/>
                    <a:pt x="994807" y="323424"/>
                  </a:cubicBezTo>
                  <a:cubicBezTo>
                    <a:pt x="980293" y="318339"/>
                    <a:pt x="967010" y="328348"/>
                    <a:pt x="968308" y="371160"/>
                  </a:cubicBezTo>
                  <a:cubicBezTo>
                    <a:pt x="971566" y="413029"/>
                    <a:pt x="1035444" y="723759"/>
                    <a:pt x="1019668" y="866482"/>
                  </a:cubicBezTo>
                  <a:cubicBezTo>
                    <a:pt x="1008217" y="972437"/>
                    <a:pt x="1025878" y="1052850"/>
                    <a:pt x="1051954" y="1105970"/>
                  </a:cubicBezTo>
                  <a:lnTo>
                    <a:pt x="1077948" y="1146613"/>
                  </a:lnTo>
                  <a:lnTo>
                    <a:pt x="557952" y="1180038"/>
                  </a:lnTo>
                  <a:lnTo>
                    <a:pt x="546497" y="1152813"/>
                  </a:lnTo>
                  <a:cubicBezTo>
                    <a:pt x="506196" y="1057444"/>
                    <a:pt x="422600" y="862602"/>
                    <a:pt x="398657" y="829778"/>
                  </a:cubicBezTo>
                  <a:cubicBezTo>
                    <a:pt x="366733" y="786012"/>
                    <a:pt x="210315" y="516177"/>
                    <a:pt x="210315" y="516177"/>
                  </a:cubicBezTo>
                  <a:cubicBezTo>
                    <a:pt x="198048" y="523284"/>
                    <a:pt x="198048" y="523284"/>
                    <a:pt x="198048" y="523284"/>
                  </a:cubicBezTo>
                  <a:cubicBezTo>
                    <a:pt x="196483" y="526300"/>
                    <a:pt x="164970" y="546666"/>
                    <a:pt x="120154" y="574205"/>
                  </a:cubicBezTo>
                  <a:lnTo>
                    <a:pt x="56632" y="612607"/>
                  </a:lnTo>
                  <a:lnTo>
                    <a:pt x="0" y="408200"/>
                  </a:lnTo>
                  <a:lnTo>
                    <a:pt x="14116" y="402005"/>
                  </a:lnTo>
                  <a:lnTo>
                    <a:pt x="14014" y="402273"/>
                  </a:lnTo>
                  <a:lnTo>
                    <a:pt x="13785" y="403204"/>
                  </a:lnTo>
                  <a:lnTo>
                    <a:pt x="17344" y="401641"/>
                  </a:lnTo>
                  <a:cubicBezTo>
                    <a:pt x="45500" y="389511"/>
                    <a:pt x="63450" y="378388"/>
                    <a:pt x="100476" y="318048"/>
                  </a:cubicBezTo>
                  <a:cubicBezTo>
                    <a:pt x="149841" y="237593"/>
                    <a:pt x="286725" y="191054"/>
                    <a:pt x="286725" y="191054"/>
                  </a:cubicBezTo>
                  <a:cubicBezTo>
                    <a:pt x="286725" y="191054"/>
                    <a:pt x="277227" y="143740"/>
                    <a:pt x="257275" y="112315"/>
                  </a:cubicBezTo>
                  <a:lnTo>
                    <a:pt x="248661" y="104874"/>
                  </a:lnTo>
                  <a:lnTo>
                    <a:pt x="276917" y="107405"/>
                  </a:lnTo>
                  <a:cubicBezTo>
                    <a:pt x="365865" y="107865"/>
                    <a:pt x="449395" y="85845"/>
                    <a:pt x="517223" y="45059"/>
                  </a:cubicBezTo>
                  <a:lnTo>
                    <a:pt x="560566" y="12380"/>
                  </a:lnTo>
                  <a:lnTo>
                    <a:pt x="559729" y="15844"/>
                  </a:lnTo>
                  <a:cubicBezTo>
                    <a:pt x="559275" y="17722"/>
                    <a:pt x="559275" y="17722"/>
                    <a:pt x="559275" y="17722"/>
                  </a:cubicBezTo>
                  <a:cubicBezTo>
                    <a:pt x="577340" y="45229"/>
                    <a:pt x="602811" y="65554"/>
                    <a:pt x="602811" y="65554"/>
                  </a:cubicBezTo>
                  <a:cubicBezTo>
                    <a:pt x="620154" y="76517"/>
                    <a:pt x="644827" y="85160"/>
                    <a:pt x="687646" y="83868"/>
                  </a:cubicBezTo>
                  <a:cubicBezTo>
                    <a:pt x="731916" y="83085"/>
                    <a:pt x="744911" y="59942"/>
                    <a:pt x="818651" y="40157"/>
                  </a:cubicBezTo>
                  <a:cubicBezTo>
                    <a:pt x="893842" y="20880"/>
                    <a:pt x="1019384" y="81148"/>
                    <a:pt x="1019384" y="81148"/>
                  </a:cubicBezTo>
                  <a:cubicBezTo>
                    <a:pt x="1024975" y="65187"/>
                    <a:pt x="1077445" y="68904"/>
                    <a:pt x="1099216" y="76531"/>
                  </a:cubicBezTo>
                  <a:cubicBezTo>
                    <a:pt x="1110101" y="80344"/>
                    <a:pt x="1150217" y="80956"/>
                    <a:pt x="1202724" y="82243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796"/>
            </a:p>
          </p:txBody>
        </p:sp>
      </p:grpSp>
      <p:grpSp>
        <p:nvGrpSpPr>
          <p:cNvPr id="25" name="Group 54出自【趣你的PPT】(微信:qunideppt)：最优质的PPT资源库出自【趣你的PPT】(微信:qunideppt)：最优质的PPT资源库"/>
          <p:cNvGrpSpPr/>
          <p:nvPr/>
        </p:nvGrpSpPr>
        <p:grpSpPr>
          <a:xfrm>
            <a:off x="1265939" y="3188208"/>
            <a:ext cx="277105" cy="276278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</p:grpSp>
      <p:grpSp>
        <p:nvGrpSpPr>
          <p:cNvPr id="31" name="Group 60出自【趣你的PPT】(微信:qunideppt)：最优质的PPT资源库出自【趣你的PPT】(微信:qunideppt)：最优质的PPT资源库"/>
          <p:cNvGrpSpPr/>
          <p:nvPr/>
        </p:nvGrpSpPr>
        <p:grpSpPr>
          <a:xfrm>
            <a:off x="1265939" y="4046284"/>
            <a:ext cx="277105" cy="276278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</p:grpSp>
      <p:grpSp>
        <p:nvGrpSpPr>
          <p:cNvPr id="37" name="Group 72出自【趣你的PPT】(微信:qunideppt)：最优质的PPT资源库出自【趣你的PPT】(微信:qunideppt)：最优质的PPT资源库"/>
          <p:cNvGrpSpPr/>
          <p:nvPr/>
        </p:nvGrpSpPr>
        <p:grpSpPr>
          <a:xfrm>
            <a:off x="1265939" y="4949699"/>
            <a:ext cx="277105" cy="276278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9829" y="2555417"/>
              <a:ext cx="171377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61" tIns="45631" rIns="91261" bIns="45631" numCol="1" anchor="t" anchorCtr="0" compatLnSpc="1">
              <a:prstTxWarp prst="textNoShape">
                <a:avLst/>
              </a:prstTxWarp>
            </a:bodyPr>
            <a:lstStyle/>
            <a:p>
              <a:endParaRPr lang="id-ID" sz="1796"/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0195325" y="2088771"/>
            <a:ext cx="803089" cy="803761"/>
            <a:chOff x="10195325" y="2088771"/>
            <a:chExt cx="803089" cy="803761"/>
          </a:xfrm>
        </p:grpSpPr>
        <p:sp>
          <p:nvSpPr>
            <p:cNvPr id="46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0195325" y="2088771"/>
              <a:ext cx="803089" cy="803761"/>
            </a:xfrm>
            <a:prstGeom prst="ellipse">
              <a:avLst/>
            </a:prstGeom>
            <a:solidFill>
              <a:schemeClr val="accent1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0287989" y="2181513"/>
              <a:ext cx="617760" cy="61827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97" b="1" dirty="0">
                  <a:solidFill>
                    <a:schemeClr val="bg1"/>
                  </a:solidFill>
                </a:rPr>
                <a:t>01</a:t>
              </a:r>
              <a:endParaRPr lang="en-US" sz="1397" b="1" dirty="0"/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056579" y="3759445"/>
            <a:ext cx="803089" cy="803761"/>
            <a:chOff x="7056579" y="3759445"/>
            <a:chExt cx="803089" cy="803761"/>
          </a:xfrm>
        </p:grpSpPr>
        <p:sp>
          <p:nvSpPr>
            <p:cNvPr id="49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7056579" y="3759445"/>
              <a:ext cx="803089" cy="803761"/>
            </a:xfrm>
            <a:prstGeom prst="ellipse">
              <a:avLst/>
            </a:prstGeom>
            <a:solidFill>
              <a:schemeClr val="accent2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7149243" y="3852187"/>
              <a:ext cx="617760" cy="61827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97" b="1" dirty="0">
                  <a:solidFill>
                    <a:schemeClr val="bg1"/>
                  </a:solidFill>
                </a:rPr>
                <a:t>02</a:t>
              </a:r>
              <a:endParaRPr lang="en-US" sz="1397" b="1" dirty="0"/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10284603" y="5197131"/>
            <a:ext cx="803089" cy="803761"/>
            <a:chOff x="10284603" y="5197131"/>
            <a:chExt cx="803089" cy="803761"/>
          </a:xfrm>
        </p:grpSpPr>
        <p:sp>
          <p:nvSpPr>
            <p:cNvPr id="52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0284603" y="5197131"/>
              <a:ext cx="803089" cy="803761"/>
            </a:xfrm>
            <a:prstGeom prst="ellipse">
              <a:avLst/>
            </a:prstGeom>
            <a:solidFill>
              <a:schemeClr val="accent1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0377267" y="5289873"/>
              <a:ext cx="617760" cy="61827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97" b="1" dirty="0">
                  <a:solidFill>
                    <a:schemeClr val="bg1"/>
                  </a:solidFill>
                </a:rPr>
                <a:t>03</a:t>
              </a:r>
              <a:endParaRPr lang="en-US" sz="1397" b="1" dirty="0"/>
            </a:p>
          </p:txBody>
        </p:sp>
      </p:grpSp>
      <p:sp>
        <p:nvSpPr>
          <p:cNvPr id="57" name="出自【趣你的PPT】(微信:qunideppt)：最优质的PPT资源库"/>
          <p:cNvSpPr txBox="1"/>
          <p:nvPr/>
        </p:nvSpPr>
        <p:spPr>
          <a:xfrm>
            <a:off x="1188935" y="1500426"/>
            <a:ext cx="190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58" name="出自【趣你的PPT】(微信:qunideppt)：最优质的PPT资源库"/>
          <p:cNvSpPr txBox="1">
            <a:spLocks/>
          </p:cNvSpPr>
          <p:nvPr/>
        </p:nvSpPr>
        <p:spPr>
          <a:xfrm>
            <a:off x="1146799" y="1852116"/>
            <a:ext cx="4539111" cy="89846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631027" y="3028737"/>
            <a:ext cx="190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1583515" y="3326603"/>
            <a:ext cx="4539111" cy="44141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631027" y="3852187"/>
            <a:ext cx="190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1583515" y="4150053"/>
            <a:ext cx="4539111" cy="44141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631027" y="4780422"/>
            <a:ext cx="190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  <a:r>
              <a:rPr lang="en-US" altLang="zh-CN" sz="1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>
            <a:spLocks/>
          </p:cNvSpPr>
          <p:nvPr/>
        </p:nvSpPr>
        <p:spPr>
          <a:xfrm>
            <a:off x="1583515" y="5078288"/>
            <a:ext cx="4539111" cy="44141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主要贡献与创新</a:t>
            </a: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764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3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C877F"/>
      </a:accent1>
      <a:accent2>
        <a:srgbClr val="94C5C1"/>
      </a:accent2>
      <a:accent3>
        <a:srgbClr val="76CCB3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1591</Words>
  <Application>Microsoft Office PowerPoint</Application>
  <PresentationFormat>宽屏</PresentationFormat>
  <Paragraphs>208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1" baseType="lpstr">
      <vt:lpstr>Bebas Neue</vt:lpstr>
      <vt:lpstr>FontAwesome</vt:lpstr>
      <vt:lpstr>Gill Sans</vt:lpstr>
      <vt:lpstr>Helvetica Light</vt:lpstr>
      <vt:lpstr>Lato</vt:lpstr>
      <vt:lpstr>Lato Black</vt:lpstr>
      <vt:lpstr>Lato Light</vt:lpstr>
      <vt:lpstr>Lato Regular</vt:lpstr>
      <vt:lpstr>맑은 고딕</vt:lpstr>
      <vt:lpstr>ＭＳ Ｐゴシック</vt:lpstr>
      <vt:lpstr>PT Sans</vt:lpstr>
      <vt:lpstr>Raleway</vt:lpstr>
      <vt:lpstr>Roboto Condensed Light</vt:lpstr>
      <vt:lpstr>等线</vt:lpstr>
      <vt:lpstr>等线 Light</vt:lpstr>
      <vt:lpstr>楷体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Joyce</dc:creator>
  <cp:lastModifiedBy>chentianping</cp:lastModifiedBy>
  <cp:revision>14</cp:revision>
  <dcterms:created xsi:type="dcterms:W3CDTF">2017-02-26T08:22:57Z</dcterms:created>
  <dcterms:modified xsi:type="dcterms:W3CDTF">2017-03-13T02:39:14Z</dcterms:modified>
</cp:coreProperties>
</file>